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  <p:sldMasterId id="2147483770" r:id="rId2"/>
  </p:sldMasterIdLst>
  <p:sldIdLst>
    <p:sldId id="256" r:id="rId3"/>
    <p:sldId id="277" r:id="rId4"/>
    <p:sldId id="280" r:id="rId5"/>
    <p:sldId id="270" r:id="rId6"/>
    <p:sldId id="260" r:id="rId7"/>
    <p:sldId id="258" r:id="rId8"/>
    <p:sldId id="263" r:id="rId9"/>
    <p:sldId id="265" r:id="rId10"/>
    <p:sldId id="273" r:id="rId11"/>
    <p:sldId id="275" r:id="rId12"/>
    <p:sldId id="272" r:id="rId13"/>
    <p:sldId id="278" r:id="rId14"/>
    <p:sldId id="281" r:id="rId15"/>
    <p:sldId id="282" r:id="rId16"/>
    <p:sldId id="283" r:id="rId17"/>
    <p:sldId id="284" r:id="rId18"/>
    <p:sldId id="288" r:id="rId19"/>
    <p:sldId id="285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8FE618-7C48-459F-98E6-FAC214B02A7B}" v="488" dt="2021-01-03T13:07:52.947"/>
    <p1510:client id="{80B4F87C-1CB7-46BC-B691-1F60EEDB1521}" v="1210" dt="2021-01-03T14:37:57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30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6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35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44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50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06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9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4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99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25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5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13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9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18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6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2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7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8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3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5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0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63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1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1" name="Rectangle 17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5400" i="1" dirty="0"/>
              <a:t>ONWARD </a:t>
            </a:r>
            <a:r>
              <a:rPr lang="en-US" sz="5400" dirty="0"/>
              <a:t>TO OCCUPY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DEUTERONOMY 1:8</a:t>
            </a:r>
            <a:endParaRPr lang="en-US" sz="2000"/>
          </a:p>
          <a:p>
            <a:r>
              <a:rPr lang="en-US" sz="2000" dirty="0"/>
              <a:t>Luke 19:13</a:t>
            </a:r>
            <a:endParaRPr lang="en-US" sz="2000"/>
          </a:p>
        </p:txBody>
      </p:sp>
      <p:sp>
        <p:nvSpPr>
          <p:cNvPr id="42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1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1" name="Rectangle 17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98" y="1520681"/>
            <a:ext cx="10344073" cy="2996316"/>
          </a:xfrm>
        </p:spPr>
        <p:txBody>
          <a:bodyPr anchor="b">
            <a:normAutofit/>
          </a:bodyPr>
          <a:lstStyle/>
          <a:p>
            <a:r>
              <a:rPr lang="en-US" sz="3200" dirty="0">
                <a:latin typeface="Arial Black"/>
                <a:ea typeface="+mj-lt"/>
                <a:cs typeface="+mj-lt"/>
              </a:rPr>
              <a:t>"I will restore the fortunes of My people Israel. They will rebuild and occupy ruined cities, plant vineyards and drink their wine, make gardens and eat their produce."</a:t>
            </a:r>
            <a:endParaRPr lang="en-US" sz="3200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85" y="4656445"/>
            <a:ext cx="4257154" cy="14246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Arial Black"/>
              </a:rPr>
              <a:t>(Amos 9:14; NET)</a:t>
            </a:r>
            <a:endParaRPr lang="en-US">
              <a:ea typeface="+mn-lt"/>
              <a:cs typeface="+mn-lt"/>
            </a:endParaRPr>
          </a:p>
          <a:p>
            <a:endParaRPr lang="en-US" dirty="0"/>
          </a:p>
        </p:txBody>
      </p:sp>
      <p:sp>
        <p:nvSpPr>
          <p:cNvPr id="42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694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2356930"/>
            <a:ext cx="9366651" cy="41515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Arial Black"/>
                <a:cs typeface="Segoe UI"/>
              </a:rPr>
              <a:t>" </a:t>
            </a:r>
            <a:r>
              <a:rPr lang="en-US" sz="3200" dirty="0">
                <a:latin typeface="Arial Black"/>
                <a:ea typeface="+mn-lt"/>
                <a:cs typeface="+mn-lt"/>
              </a:rPr>
              <a:t>And he called his ten servants, and delivered them ten pounds, and said unto them, Occupy till I come."</a:t>
            </a:r>
            <a:endParaRPr lang="en-US" sz="3200" dirty="0">
              <a:latin typeface="Arial Black"/>
              <a:cs typeface="Segoe UI"/>
            </a:endParaRPr>
          </a:p>
          <a:p>
            <a:endParaRPr lang="en-US" sz="3200">
              <a:latin typeface="Avenir Next LT Pro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Arial Black"/>
                <a:cs typeface="Segoe UI"/>
              </a:rPr>
              <a:t>(Luke 19:13; KJV)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Arial Black"/>
              <a:cs typeface="Segoe UI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978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1716158"/>
            <a:ext cx="10985900" cy="479236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 i="1" dirty="0">
                <a:latin typeface="Arial Black"/>
                <a:ea typeface="+mn-lt"/>
                <a:cs typeface="+mn-lt"/>
              </a:rPr>
              <a:t>Onward, Christian soldiers! Marching as to war,</a:t>
            </a:r>
            <a:br>
              <a:rPr lang="en-US" sz="3200" b="1" i="1" dirty="0">
                <a:latin typeface="Arial Black"/>
                <a:ea typeface="+mn-lt"/>
                <a:cs typeface="+mn-lt"/>
              </a:rPr>
            </a:br>
            <a:r>
              <a:rPr lang="en-US" sz="3200" b="1" i="1" dirty="0">
                <a:latin typeface="Arial Black"/>
                <a:ea typeface="+mn-lt"/>
                <a:cs typeface="+mn-lt"/>
              </a:rPr>
              <a:t>Looking unto Jesus, who is gone before.</a:t>
            </a:r>
            <a:br>
              <a:rPr lang="en-US" sz="3200" b="1" i="1" dirty="0">
                <a:latin typeface="Arial Black"/>
                <a:ea typeface="+mn-lt"/>
                <a:cs typeface="+mn-lt"/>
              </a:rPr>
            </a:br>
            <a:r>
              <a:rPr lang="en-US" sz="3200" b="1" i="1" dirty="0">
                <a:latin typeface="Arial Black"/>
                <a:ea typeface="+mn-lt"/>
                <a:cs typeface="+mn-lt"/>
              </a:rPr>
              <a:t>Christ, the royal Master, Leads against the foe;</a:t>
            </a:r>
            <a:br>
              <a:rPr lang="en-US" sz="3200" b="1" i="1" dirty="0">
                <a:latin typeface="Arial Black"/>
                <a:ea typeface="+mn-lt"/>
                <a:cs typeface="+mn-lt"/>
              </a:rPr>
            </a:br>
            <a:r>
              <a:rPr lang="en-US" sz="3200" b="1" i="1" dirty="0">
                <a:latin typeface="Arial Black"/>
                <a:ea typeface="+mn-lt"/>
                <a:cs typeface="+mn-lt"/>
              </a:rPr>
              <a:t>Forward into battle, See his banners go!</a:t>
            </a:r>
            <a:endParaRPr lang="en-US" b="1" i="1">
              <a:latin typeface="Arial Black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314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2209726"/>
            <a:ext cx="10985900" cy="42988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600" i="1" dirty="0">
                <a:latin typeface="Arial Black"/>
                <a:ea typeface="+mn-lt"/>
                <a:cs typeface="+mn-lt"/>
              </a:rPr>
              <a:t>Onward, Christian soldiers!</a:t>
            </a:r>
            <a:br>
              <a:rPr lang="en-US" sz="3600" i="1" dirty="0">
                <a:latin typeface="Arial Black"/>
                <a:ea typeface="+mn-lt"/>
                <a:cs typeface="+mn-lt"/>
              </a:rPr>
            </a:br>
            <a:r>
              <a:rPr lang="en-US" sz="3600" i="1" dirty="0">
                <a:latin typeface="Arial Black"/>
                <a:ea typeface="+mn-lt"/>
                <a:cs typeface="+mn-lt"/>
              </a:rPr>
              <a:t>Marching as to war,</a:t>
            </a:r>
            <a:br>
              <a:rPr lang="en-US" sz="3600" i="1" dirty="0">
                <a:latin typeface="Arial Black"/>
                <a:ea typeface="+mn-lt"/>
                <a:cs typeface="+mn-lt"/>
              </a:rPr>
            </a:br>
            <a:r>
              <a:rPr lang="en-US" sz="3600" i="1" dirty="0">
                <a:latin typeface="Arial Black"/>
                <a:ea typeface="+mn-lt"/>
                <a:cs typeface="+mn-lt"/>
              </a:rPr>
              <a:t>Looking unto Jesus, who is gone before.</a:t>
            </a:r>
            <a:endParaRPr lang="en-US" sz="3600" i="1">
              <a:latin typeface="Arial Black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854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1716158"/>
            <a:ext cx="10985900" cy="479236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i="1" dirty="0">
                <a:latin typeface="Arial Black"/>
                <a:ea typeface="+mn-lt"/>
                <a:cs typeface="+mn-lt"/>
              </a:rPr>
              <a:t>At the sign of triumph, Satan's host doth flee;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On, then, Christian soldiers, On to victory.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Hell's foundations quiver, At the shout of praise;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Brothers, lift your voices, Loud your anthems raise.</a:t>
            </a:r>
            <a:endParaRPr lang="en-US" sz="3200" i="1">
              <a:latin typeface="Arial Black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193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2322294"/>
            <a:ext cx="10985900" cy="41862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i="1" dirty="0">
                <a:latin typeface="Arial Black"/>
                <a:ea typeface="+mn-lt"/>
                <a:cs typeface="+mn-lt"/>
              </a:rPr>
              <a:t>Onward, Christian soldiers!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Marching as to war,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Looking unto Jesus, who is gone before.</a:t>
            </a:r>
            <a:endParaRPr lang="en-US" sz="3200" i="1">
              <a:latin typeface="Arial Black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29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1716158"/>
            <a:ext cx="10985900" cy="479236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i="1" dirty="0">
                <a:latin typeface="Arial Black"/>
                <a:ea typeface="+mn-lt"/>
                <a:cs typeface="+mn-lt"/>
              </a:rPr>
              <a:t>Like a mighty army, Moves the Church of God;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Brothers, we are treading, Where the Saints have trod.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We are not divided; All one body we: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One in hope and doctrine, One in charity.</a:t>
            </a:r>
            <a:endParaRPr lang="en-US" i="1">
              <a:latin typeface="Arial Black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892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2322294"/>
            <a:ext cx="10985900" cy="41862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i="1" dirty="0">
                <a:latin typeface="Arial Black"/>
                <a:ea typeface="+mn-lt"/>
                <a:cs typeface="+mn-lt"/>
              </a:rPr>
              <a:t>Onward, Christian soldiers!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Marching as to war,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Looking unto Jesus, who is gone before.</a:t>
            </a:r>
            <a:endParaRPr lang="en-US" sz="3200" i="1">
              <a:latin typeface="Arial Black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426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1265886"/>
            <a:ext cx="10985900" cy="524264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i="1" dirty="0">
                <a:latin typeface="Arial Black"/>
                <a:ea typeface="+mn-lt"/>
                <a:cs typeface="+mn-lt"/>
              </a:rPr>
              <a:t>Onward, then, ye people; Join our happy throng.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Blend with ours your voices, In the triumph song:  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Glory, laud, and honor, Unto Christ, the King.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This through countless ages, Men and angels sing.</a:t>
            </a:r>
            <a:endParaRPr lang="en-US" i="1">
              <a:latin typeface="Arial Black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502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2322294"/>
            <a:ext cx="10985900" cy="41862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i="1" dirty="0">
                <a:latin typeface="Arial Black"/>
                <a:ea typeface="+mn-lt"/>
                <a:cs typeface="+mn-lt"/>
              </a:rPr>
              <a:t>Onward, Christian soldiers!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Marching as to war,</a:t>
            </a:r>
            <a:br>
              <a:rPr lang="en-US" sz="3200" i="1" dirty="0">
                <a:latin typeface="Arial Black"/>
                <a:ea typeface="+mn-lt"/>
                <a:cs typeface="+mn-lt"/>
              </a:rPr>
            </a:br>
            <a:r>
              <a:rPr lang="en-US" sz="3200" i="1" dirty="0">
                <a:latin typeface="Arial Black"/>
                <a:ea typeface="+mn-lt"/>
                <a:cs typeface="+mn-lt"/>
              </a:rPr>
              <a:t>Looking unto Jesus, who is gone before.</a:t>
            </a:r>
            <a:endParaRPr lang="en-US" sz="3200" i="1">
              <a:latin typeface="Arial Black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408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832930"/>
            <a:ext cx="9981446" cy="567559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4000" i="1" dirty="0">
                <a:latin typeface="Arial Black"/>
                <a:ea typeface="+mn-lt"/>
                <a:cs typeface="Segoe UI"/>
              </a:rPr>
              <a:t>ONWARD:</a:t>
            </a:r>
            <a:r>
              <a:rPr lang="en-US" sz="4000" dirty="0">
                <a:latin typeface="Arial Black"/>
                <a:ea typeface="+mn-lt"/>
                <a:cs typeface="Segoe UI"/>
              </a:rPr>
              <a:t> </a:t>
            </a:r>
            <a:endParaRPr lang="en-US" sz="400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Arial Black"/>
                <a:ea typeface="+mn-lt"/>
                <a:cs typeface="Segoe UI"/>
              </a:rPr>
              <a:t>Forward in time, order, degree.</a:t>
            </a: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latin typeface="Arial Black"/>
                <a:ea typeface="+mn-lt"/>
                <a:cs typeface="+mn-lt"/>
              </a:rPr>
              <a:t>To move forward in time, order, degree.                </a:t>
            </a:r>
            <a:endParaRPr lang="en-US" b="1">
              <a:latin typeface="Arial Black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latin typeface="Arial Black"/>
                <a:ea typeface="+mn-lt"/>
                <a:cs typeface="+mn-lt"/>
              </a:rPr>
              <a:t>To move in a continuing forward direction; ahead.</a:t>
            </a:r>
            <a:endParaRPr lang="en-US" b="1">
              <a:latin typeface="Arial Black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latin typeface="Arial Black"/>
                <a:ea typeface="+mn-lt"/>
                <a:cs typeface="+mn-lt"/>
              </a:rPr>
              <a:t>Going further rather than coming to an end or halt; moving forward.  </a:t>
            </a:r>
            <a:endParaRPr lang="en-US" b="1" dirty="0">
              <a:latin typeface="Avenir Next LT Pro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latin typeface="Arial Black"/>
                <a:ea typeface="+mn-lt"/>
                <a:cs typeface="+mn-lt"/>
              </a:rPr>
              <a:t>Toward a point, in the future.     </a:t>
            </a:r>
            <a:r>
              <a:rPr lang="en-US" b="1" dirty="0">
                <a:ea typeface="+mn-lt"/>
                <a:cs typeface="+mn-lt"/>
              </a:rPr>
              <a:t>   </a:t>
            </a:r>
            <a:endParaRPr lang="en-US" b="1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latin typeface="Avenir Next LT Pro"/>
                <a:cs typeface="Segoe UI"/>
              </a:rPr>
              <a:t>       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b="1" dirty="0">
              <a:latin typeface="Avenir Next LT Pro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4400" b="1" dirty="0">
              <a:latin typeface="Arial Black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4400" b="1" dirty="0">
                <a:latin typeface="Arial Black"/>
                <a:cs typeface="Segoe UI"/>
              </a:rPr>
              <a:t>                     </a:t>
            </a:r>
            <a:r>
              <a:rPr lang="en-US" sz="5400" b="1" i="1" dirty="0">
                <a:latin typeface="Arial Black"/>
                <a:cs typeface="Segoe UI"/>
              </a:rPr>
              <a:t>BEYOND!</a:t>
            </a:r>
            <a:r>
              <a:rPr lang="en-US" sz="4400" b="1" dirty="0">
                <a:latin typeface="Lucida Handwriting"/>
                <a:cs typeface="Segoe UI"/>
              </a:rPr>
              <a:t> </a:t>
            </a:r>
            <a:r>
              <a:rPr lang="en-US" sz="4400" b="1" dirty="0">
                <a:latin typeface="Arial Black"/>
                <a:cs typeface="Segoe UI"/>
              </a:rPr>
              <a:t> </a:t>
            </a:r>
            <a:r>
              <a:rPr lang="en-US" b="1" dirty="0">
                <a:latin typeface="Avenir Next LT Pro"/>
                <a:cs typeface="Segoe UI"/>
              </a:rPr>
              <a:t>      </a:t>
            </a:r>
            <a:endParaRPr lang="en-US" dirty="0"/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425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79" y="858908"/>
            <a:ext cx="10769423" cy="564961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4000" dirty="0">
                <a:latin typeface="Arial Black"/>
                <a:ea typeface="+mn-lt"/>
                <a:cs typeface="+mn-lt"/>
              </a:rPr>
              <a:t>OCCUPY: </a:t>
            </a:r>
            <a:r>
              <a:rPr lang="en-US" sz="3200" dirty="0">
                <a:latin typeface="Arial Black"/>
                <a:ea typeface="+mn-lt"/>
                <a:cs typeface="+mn-lt"/>
              </a:rPr>
              <a:t>                                                           To reside or have one's place, space, time.</a:t>
            </a:r>
          </a:p>
          <a:p>
            <a:r>
              <a:rPr lang="en-US" sz="3200" dirty="0">
                <a:latin typeface="Arial Black"/>
                <a:ea typeface="+mn-lt"/>
                <a:cs typeface="+mn-lt"/>
              </a:rPr>
              <a:t>To fill or take up (a space or time).</a:t>
            </a:r>
            <a:endParaRPr lang="en-US" sz="3200">
              <a:latin typeface="Arial Black"/>
            </a:endParaRPr>
          </a:p>
          <a:p>
            <a:r>
              <a:rPr lang="en-US" sz="3200" dirty="0">
                <a:latin typeface="Arial Black"/>
                <a:ea typeface="+mn-lt"/>
                <a:cs typeface="+mn-lt"/>
              </a:rPr>
              <a:t>To be situated in or at (a place or position)</a:t>
            </a:r>
          </a:p>
          <a:p>
            <a:r>
              <a:rPr lang="en-US" sz="3200" dirty="0">
                <a:latin typeface="Arial Black"/>
                <a:ea typeface="+mn-lt"/>
                <a:cs typeface="+mn-lt"/>
              </a:rPr>
              <a:t>To fill or preoccupy (the mind or thoughts)</a:t>
            </a:r>
            <a:endParaRPr lang="en-US" sz="3200" dirty="0"/>
          </a:p>
          <a:p>
            <a:endParaRPr lang="en-US" sz="3200" dirty="0">
              <a:latin typeface="Arial Black"/>
              <a:ea typeface="+mn-lt"/>
              <a:cs typeface="+mn-lt"/>
            </a:endParaRPr>
          </a:p>
          <a:p>
            <a:r>
              <a:rPr lang="en-US" sz="3200" dirty="0">
                <a:latin typeface="Arial Black"/>
                <a:ea typeface="+mn-lt"/>
                <a:cs typeface="+mn-lt"/>
              </a:rPr>
              <a:t>To take control of (land) by military conquest or settlement.</a:t>
            </a:r>
            <a:endParaRPr lang="en-US" sz="3200">
              <a:latin typeface="Arial Black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961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1465044"/>
            <a:ext cx="9366651" cy="504348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dirty="0">
                <a:latin typeface="Arial Black"/>
                <a:cs typeface="Segoe UI"/>
              </a:rPr>
              <a:t>"</a:t>
            </a:r>
            <a:r>
              <a:rPr lang="en-US" sz="3200" dirty="0">
                <a:latin typeface="Arial Black"/>
                <a:ea typeface="+mn-lt"/>
                <a:cs typeface="+mn-lt"/>
              </a:rPr>
              <a:t>God blessed them and said to them, "Be fruitful and increase in number; fill the earth and subdue it. Rule over the fish of the sea and the birds of the air and over every living creature that moves on the ground."</a:t>
            </a:r>
            <a:r>
              <a:rPr lang="en-US" sz="3200" dirty="0">
                <a:ea typeface="+mn-lt"/>
                <a:cs typeface="+mn-lt"/>
              </a:rPr>
              <a:t> </a:t>
            </a:r>
            <a:endParaRPr lang="en-US">
              <a:latin typeface="Avenir Next LT Pro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Arial Black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Arial Black"/>
                <a:cs typeface="Segoe UI"/>
              </a:rPr>
              <a:t>(Genesis 1:28; NIV)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Arial Black"/>
              <a:cs typeface="Segoe UI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221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1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1" name="Rectangle 17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98" y="1520681"/>
            <a:ext cx="10344073" cy="2996316"/>
          </a:xfrm>
        </p:spPr>
        <p:txBody>
          <a:bodyPr anchor="b">
            <a:normAutofit/>
          </a:bodyPr>
          <a:lstStyle/>
          <a:p>
            <a:r>
              <a:rPr lang="en-US" sz="3200" dirty="0">
                <a:latin typeface="Arial Black"/>
                <a:ea typeface="+mj-lt"/>
                <a:cs typeface="+mj-lt"/>
              </a:rPr>
              <a:t>"I will restore the fortunes of My people Israel. They will rebuild and occupy ruined cities, plant vineyards and drink their wine, make gardens and eat their produce."</a:t>
            </a:r>
            <a:endParaRPr lang="en-US" sz="3200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85" y="4656445"/>
            <a:ext cx="4257154" cy="14246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Arial Black"/>
              </a:rPr>
              <a:t>(Amos 9:14; NET)</a:t>
            </a:r>
            <a:endParaRPr lang="en-US">
              <a:ea typeface="+mn-lt"/>
              <a:cs typeface="+mn-lt"/>
            </a:endParaRPr>
          </a:p>
          <a:p>
            <a:endParaRPr lang="en-US" dirty="0"/>
          </a:p>
        </p:txBody>
      </p:sp>
      <p:sp>
        <p:nvSpPr>
          <p:cNvPr id="42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778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2356930"/>
            <a:ext cx="9366651" cy="415159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dirty="0">
                <a:latin typeface="Arial Black"/>
                <a:cs typeface="Segoe UI"/>
              </a:rPr>
              <a:t>"Then Caleb silenced the people before Moses, saying, "Let us go up and occupy it, for we are well able to conquer it." </a:t>
            </a:r>
            <a:endParaRPr lang="en-US" sz="320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3200" dirty="0">
              <a:latin typeface="Arial Black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Arial Black"/>
                <a:cs typeface="Segoe UI"/>
              </a:rPr>
              <a:t>(Number 13:30; NET)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Arial Black"/>
              <a:cs typeface="Segoe UI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450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493" y="1103778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51" y="1852803"/>
            <a:ext cx="9366651" cy="39049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latin typeface="Arial Black"/>
                <a:ea typeface="+mn-lt"/>
                <a:cs typeface="+mn-lt"/>
              </a:rPr>
              <a:t>"Look! I have already given the land to you. Go, occupy the territory that I, the Lord, promised to give to your ancestors Abraham, Isaac, and Jacob, and to their descendants." </a:t>
            </a:r>
            <a:endParaRPr lang="en-US" sz="2400" b="1" dirty="0">
              <a:latin typeface="Arial Black"/>
              <a:ea typeface="+mn-lt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latin typeface="Arial Black"/>
                <a:ea typeface="+mn-lt"/>
                <a:cs typeface="+mn-lt"/>
              </a:rPr>
              <a:t>                     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b="1" dirty="0">
              <a:latin typeface="Arial Black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b="1" dirty="0">
              <a:latin typeface="Arial Black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latin typeface="Arial Black"/>
                <a:cs typeface="Segoe UI"/>
              </a:rPr>
              <a:t>(Deuteronomy 1:8; NET)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b="1" dirty="0">
              <a:latin typeface="Arial Black"/>
              <a:cs typeface="Segoe UI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429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61" y="772317"/>
            <a:ext cx="10942605" cy="55976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Arial Black"/>
                <a:cs typeface="Segoe UI"/>
              </a:rPr>
              <a:t>"</a:t>
            </a:r>
            <a:r>
              <a:rPr lang="en-US" sz="3200" dirty="0">
                <a:ea typeface="+mn-lt"/>
                <a:cs typeface="+mn-lt"/>
              </a:rPr>
              <a:t> </a:t>
            </a:r>
            <a:r>
              <a:rPr lang="en-US" sz="3200" b="1" dirty="0">
                <a:latin typeface="Arial Black"/>
                <a:ea typeface="+mn-lt"/>
                <a:cs typeface="+mn-lt"/>
              </a:rPr>
              <a:t>The lovers of God who chase after righteousness  will find all their dreams come true: an abundant life drenched with favor and a fountain that overflows with satisfaction.</a:t>
            </a:r>
            <a:r>
              <a:rPr lang="en-US" sz="3200" b="1" baseline="30000" dirty="0">
                <a:latin typeface="Arial Black"/>
                <a:ea typeface="+mn-lt"/>
                <a:cs typeface="+mn-lt"/>
              </a:rPr>
              <a:t> 22 </a:t>
            </a:r>
            <a:r>
              <a:rPr lang="en-US" sz="3200" b="1" dirty="0">
                <a:latin typeface="Arial Black"/>
                <a:ea typeface="+mn-lt"/>
                <a:cs typeface="+mn-lt"/>
              </a:rPr>
              <a:t>A warrior filled with wisdom ascends into the high place and releases regional breakthrough,</a:t>
            </a:r>
            <a:br>
              <a:rPr lang="en-US" sz="3200" b="1" dirty="0">
                <a:latin typeface="Arial Black"/>
                <a:ea typeface="+mn-lt"/>
                <a:cs typeface="+mn-lt"/>
              </a:rPr>
            </a:br>
            <a:r>
              <a:rPr lang="en-US" sz="3200" b="1" dirty="0">
                <a:latin typeface="Arial Black"/>
                <a:ea typeface="+mn-lt"/>
                <a:cs typeface="+mn-lt"/>
              </a:rPr>
              <a:t> bringing down the strongholds of the mighty.</a:t>
            </a:r>
            <a:r>
              <a:rPr lang="en-US" sz="3200" b="1" baseline="30000" dirty="0">
                <a:latin typeface="Arial Black"/>
                <a:ea typeface="+mn-lt"/>
                <a:cs typeface="+mn-lt"/>
              </a:rPr>
              <a:t>”</a:t>
            </a:r>
            <a:r>
              <a:rPr lang="en-US" sz="3200" b="1" dirty="0">
                <a:latin typeface="Arial Black"/>
                <a:ea typeface="+mn-lt"/>
                <a:cs typeface="+mn-lt"/>
              </a:rPr>
              <a:t> </a:t>
            </a:r>
            <a:endParaRPr lang="en-US" sz="3200">
              <a:latin typeface="Arial Black"/>
              <a:ea typeface="+mn-lt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Arial Black"/>
              <a:cs typeface="Segoe UI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Arial Black"/>
                <a:cs typeface="Segoe UI"/>
              </a:rPr>
              <a:t>(Proverbs 20:21-22; TPT)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Arial Black"/>
              <a:cs typeface="Segoe UI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757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CAC33-812F-4F84-ACE9-413EA841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36" r="1099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3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en-US" sz="4800" b="0">
                <a:latin typeface="Arial Black"/>
                <a:ea typeface="+mj-lt"/>
                <a:cs typeface="+mj-lt"/>
              </a:rPr>
            </a:br>
            <a:br>
              <a:rPr lang="en-US" sz="4800" b="0">
                <a:latin typeface="Arial Black"/>
                <a:ea typeface="+mj-lt"/>
                <a:cs typeface="+mj-lt"/>
              </a:rPr>
            </a:br>
            <a:endParaRPr lang="en-US" sz="4800" b="0">
              <a:latin typeface="Arial Black"/>
            </a:endParaRPr>
          </a:p>
          <a:p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61" y="884885"/>
            <a:ext cx="9548492" cy="54850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Arial Black"/>
                <a:cs typeface="Segoe UI"/>
              </a:rPr>
              <a:t>"</a:t>
            </a:r>
            <a:r>
              <a:rPr lang="en-US" sz="3200" dirty="0">
                <a:ea typeface="+mn-lt"/>
                <a:cs typeface="+mn-lt"/>
              </a:rPr>
              <a:t> </a:t>
            </a:r>
            <a:r>
              <a:rPr lang="en-US" sz="3200" b="1" dirty="0">
                <a:latin typeface="Arial Black"/>
                <a:ea typeface="+mn-lt"/>
                <a:cs typeface="+mn-lt"/>
              </a:rPr>
              <a:t>The Lord God is my strength [my source of courage, my invincible army]; He has made my feet [steady and sure] like hinds’ feet And makes me walk [forward with spiritual confidence] on my high places [of challenge and responsibility]."</a:t>
            </a:r>
            <a:endParaRPr lang="en-US" sz="3200" dirty="0">
              <a:latin typeface="Arial Black"/>
              <a:ea typeface="+mn-lt"/>
              <a:cs typeface="Segoe UI"/>
            </a:endParaRPr>
          </a:p>
          <a:p>
            <a:endParaRPr lang="en-US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Arial Black"/>
                <a:cs typeface="Segoe UI"/>
              </a:rPr>
              <a:t>(Habakkuk 3:19; AMP)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Arial Black"/>
              <a:cs typeface="Segoe UI"/>
            </a:endParaRPr>
          </a:p>
        </p:txBody>
      </p:sp>
      <p:sp>
        <p:nvSpPr>
          <p:cNvPr id="71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3127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38371F"/>
      </a:dk2>
      <a:lt2>
        <a:srgbClr val="E8E2E6"/>
      </a:lt2>
      <a:accent1>
        <a:srgbClr val="47B569"/>
      </a:accent1>
      <a:accent2>
        <a:srgbClr val="47B13B"/>
      </a:accent2>
      <a:accent3>
        <a:srgbClr val="7DB045"/>
      </a:accent3>
      <a:accent4>
        <a:srgbClr val="A0A737"/>
      </a:accent4>
      <a:accent5>
        <a:srgbClr val="C3994D"/>
      </a:accent5>
      <a:accent6>
        <a:srgbClr val="B1563B"/>
      </a:accent6>
      <a:hlink>
        <a:srgbClr val="948131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AccentBoxVTI</vt:lpstr>
      <vt:lpstr>BrushVTI</vt:lpstr>
      <vt:lpstr>ONWARD TO OCCUPY</vt:lpstr>
      <vt:lpstr>   </vt:lpstr>
      <vt:lpstr>   </vt:lpstr>
      <vt:lpstr>   </vt:lpstr>
      <vt:lpstr>"I will restore the fortunes of My people Israel. They will rebuild and occupy ruined cities, plant vineyards and drink their wine, make gardens and eat their produce."</vt:lpstr>
      <vt:lpstr>   </vt:lpstr>
      <vt:lpstr>   </vt:lpstr>
      <vt:lpstr>   </vt:lpstr>
      <vt:lpstr>   </vt:lpstr>
      <vt:lpstr>"I will restore the fortunes of My people Israel. They will rebuild and occupy ruined cities, plant vineyards and drink their wine, make gardens and eat their produce."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490</cp:revision>
  <dcterms:created xsi:type="dcterms:W3CDTF">2021-01-03T12:33:11Z</dcterms:created>
  <dcterms:modified xsi:type="dcterms:W3CDTF">2021-01-03T14:39:25Z</dcterms:modified>
</cp:coreProperties>
</file>