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60" r:id="rId7"/>
    <p:sldId id="275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7ED40-EE40-4DDD-B5E0-40D427159AED}" v="230" dt="2020-09-20T14:40:09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5033" autoAdjust="0"/>
  </p:normalViewPr>
  <p:slideViewPr>
    <p:cSldViewPr snapToGrid="0" snapToObjects="1">
      <p:cViewPr>
        <p:scale>
          <a:sx n="100" d="100"/>
          <a:sy n="100" d="100"/>
        </p:scale>
        <p:origin x="-29" y="-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le Love" userId="1f2c16c95f855842" providerId="Windows Live" clId="Web-{7CD7ED40-EE40-4DDD-B5E0-40D427159AED}"/>
    <pc:docChg chg="addSld delSld modSld">
      <pc:chgData name="Kimble Love" userId="1f2c16c95f855842" providerId="Windows Live" clId="Web-{7CD7ED40-EE40-4DDD-B5E0-40D427159AED}" dt="2020-09-20T14:40:09.966" v="235" actId="20577"/>
      <pc:docMkLst>
        <pc:docMk/>
      </pc:docMkLst>
      <pc:sldChg chg="addSp delSp modSp mod setBg">
        <pc:chgData name="Kimble Love" userId="1f2c16c95f855842" providerId="Windows Live" clId="Web-{7CD7ED40-EE40-4DDD-B5E0-40D427159AED}" dt="2020-09-20T14:39:54.497" v="233" actId="20577"/>
        <pc:sldMkLst>
          <pc:docMk/>
          <pc:sldMk cId="3417721485" sldId="256"/>
        </pc:sldMkLst>
        <pc:spChg chg="mod">
          <ac:chgData name="Kimble Love" userId="1f2c16c95f855842" providerId="Windows Live" clId="Web-{7CD7ED40-EE40-4DDD-B5E0-40D427159AED}" dt="2020-09-20T14:26:41.679" v="80" actId="20577"/>
          <ac:spMkLst>
            <pc:docMk/>
            <pc:sldMk cId="3417721485" sldId="256"/>
            <ac:spMk id="2" creationId="{340C7600-5BA8-4A54-887F-74AF87750A31}"/>
          </ac:spMkLst>
        </pc:spChg>
        <pc:spChg chg="mod">
          <ac:chgData name="Kimble Love" userId="1f2c16c95f855842" providerId="Windows Live" clId="Web-{7CD7ED40-EE40-4DDD-B5E0-40D427159AED}" dt="2020-09-20T14:39:54.497" v="233" actId="20577"/>
          <ac:spMkLst>
            <pc:docMk/>
            <pc:sldMk cId="3417721485" sldId="256"/>
            <ac:spMk id="3" creationId="{AE584786-6548-4BB4-95FD-977AD1F362C6}"/>
          </ac:spMkLst>
        </pc:spChg>
        <pc:spChg chg="add del">
          <ac:chgData name="Kimble Love" userId="1f2c16c95f855842" providerId="Windows Live" clId="Web-{7CD7ED40-EE40-4DDD-B5E0-40D427159AED}" dt="2020-09-20T14:22:53.855" v="13"/>
          <ac:spMkLst>
            <pc:docMk/>
            <pc:sldMk cId="3417721485" sldId="256"/>
            <ac:spMk id="12" creationId="{F4A20210-FA90-4B6D-8D2E-1B90054E097A}"/>
          </ac:spMkLst>
        </pc:spChg>
        <pc:spChg chg="add del">
          <ac:chgData name="Kimble Love" userId="1f2c16c95f855842" providerId="Windows Live" clId="Web-{7CD7ED40-EE40-4DDD-B5E0-40D427159AED}" dt="2020-09-20T14:22:53.855" v="13"/>
          <ac:spMkLst>
            <pc:docMk/>
            <pc:sldMk cId="3417721485" sldId="256"/>
            <ac:spMk id="14" creationId="{39213B44-68B7-47E7-B506-5C79FCF80924}"/>
          </ac:spMkLst>
        </pc:spChg>
        <pc:spChg chg="add del">
          <ac:chgData name="Kimble Love" userId="1f2c16c95f855842" providerId="Windows Live" clId="Web-{7CD7ED40-EE40-4DDD-B5E0-40D427159AED}" dt="2020-09-20T14:26:01.850" v="78"/>
          <ac:spMkLst>
            <pc:docMk/>
            <pc:sldMk cId="3417721485" sldId="256"/>
            <ac:spMk id="99" creationId="{CFE90A72-C5FB-4E81-B636-8C9F0BF09D3C}"/>
          </ac:spMkLst>
        </pc:spChg>
        <pc:spChg chg="add del">
          <ac:chgData name="Kimble Love" userId="1f2c16c95f855842" providerId="Windows Live" clId="Web-{7CD7ED40-EE40-4DDD-B5E0-40D427159AED}" dt="2020-09-20T14:26:01.850" v="78"/>
          <ac:spMkLst>
            <pc:docMk/>
            <pc:sldMk cId="3417721485" sldId="256"/>
            <ac:spMk id="103" creationId="{D09BAEFA-E456-46E9-87C9-C1821DD81F0A}"/>
          </ac:spMkLst>
        </pc:spChg>
        <pc:spChg chg="add">
          <ac:chgData name="Kimble Love" userId="1f2c16c95f855842" providerId="Windows Live" clId="Web-{7CD7ED40-EE40-4DDD-B5E0-40D427159AED}" dt="2020-09-20T14:26:01.850" v="78"/>
          <ac:spMkLst>
            <pc:docMk/>
            <pc:sldMk cId="3417721485" sldId="256"/>
            <ac:spMk id="108" creationId="{5EFCEEFE-DD72-4E23-A203-092AB1A62E42}"/>
          </ac:spMkLst>
        </pc:spChg>
        <pc:spChg chg="add">
          <ac:chgData name="Kimble Love" userId="1f2c16c95f855842" providerId="Windows Live" clId="Web-{7CD7ED40-EE40-4DDD-B5E0-40D427159AED}" dt="2020-09-20T14:26:01.850" v="78"/>
          <ac:spMkLst>
            <pc:docMk/>
            <pc:sldMk cId="3417721485" sldId="256"/>
            <ac:spMk id="112" creationId="{2A73F40A-89D3-430B-96F3-4FFB3CCFB7B1}"/>
          </ac:spMkLst>
        </pc:spChg>
        <pc:spChg chg="add">
          <ac:chgData name="Kimble Love" userId="1f2c16c95f855842" providerId="Windows Live" clId="Web-{7CD7ED40-EE40-4DDD-B5E0-40D427159AED}" dt="2020-09-20T14:26:01.850" v="78"/>
          <ac:spMkLst>
            <pc:docMk/>
            <pc:sldMk cId="3417721485" sldId="256"/>
            <ac:spMk id="114" creationId="{DDDAB8F9-1413-4BD9-A13E-F29031C6719D}"/>
          </ac:spMkLst>
        </pc:spChg>
        <pc:grpChg chg="add del">
          <ac:chgData name="Kimble Love" userId="1f2c16c95f855842" providerId="Windows Live" clId="Web-{7CD7ED40-EE40-4DDD-B5E0-40D427159AED}" dt="2020-09-20T14:22:53.855" v="13"/>
          <ac:grpSpMkLst>
            <pc:docMk/>
            <pc:sldMk cId="3417721485" sldId="256"/>
            <ac:grpSpMk id="16" creationId="{39084D60-65A6-45F8-8C17-3529E43F1C39}"/>
          </ac:grpSpMkLst>
        </pc:grpChg>
        <pc:grpChg chg="add">
          <ac:chgData name="Kimble Love" userId="1f2c16c95f855842" providerId="Windows Live" clId="Web-{7CD7ED40-EE40-4DDD-B5E0-40D427159AED}" dt="2020-09-20T14:26:01.850" v="78"/>
          <ac:grpSpMkLst>
            <pc:docMk/>
            <pc:sldMk cId="3417721485" sldId="256"/>
            <ac:grpSpMk id="116" creationId="{E0670D30-D930-4E35-94EF-5AC76259CBFA}"/>
          </ac:grpSpMkLst>
        </pc:grpChg>
        <pc:picChg chg="add mod ord">
          <ac:chgData name="Kimble Love" userId="1f2c16c95f855842" providerId="Windows Live" clId="Web-{7CD7ED40-EE40-4DDD-B5E0-40D427159AED}" dt="2020-09-20T14:22:53.855" v="13"/>
          <ac:picMkLst>
            <pc:docMk/>
            <pc:sldMk cId="3417721485" sldId="256"/>
            <ac:picMk id="4" creationId="{F01CEDA0-4A94-402C-BFB2-7D34A55F869F}"/>
          </ac:picMkLst>
        </pc:picChg>
        <pc:picChg chg="mod ord">
          <ac:chgData name="Kimble Love" userId="1f2c16c95f855842" providerId="Windows Live" clId="Web-{7CD7ED40-EE40-4DDD-B5E0-40D427159AED}" dt="2020-09-20T14:22:53.855" v="13"/>
          <ac:picMkLst>
            <pc:docMk/>
            <pc:sldMk cId="3417721485" sldId="256"/>
            <ac:picMk id="5" creationId="{7C454B0C-0819-4D56-9275-BCE254DA659D}"/>
          </ac:picMkLst>
        </pc:picChg>
        <pc:picChg chg="add del">
          <ac:chgData name="Kimble Love" userId="1f2c16c95f855842" providerId="Windows Live" clId="Web-{7CD7ED40-EE40-4DDD-B5E0-40D427159AED}" dt="2020-09-20T14:22:53.855" v="13"/>
          <ac:picMkLst>
            <pc:docMk/>
            <pc:sldMk cId="3417721485" sldId="256"/>
            <ac:picMk id="10" creationId="{545F67A4-7428-47F3-AE14-8CA43D976E11}"/>
          </ac:picMkLst>
        </pc:picChg>
        <pc:picChg chg="add del">
          <ac:chgData name="Kimble Love" userId="1f2c16c95f855842" providerId="Windows Live" clId="Web-{7CD7ED40-EE40-4DDD-B5E0-40D427159AED}" dt="2020-09-20T14:26:01.850" v="78"/>
          <ac:picMkLst>
            <pc:docMk/>
            <pc:sldMk cId="3417721485" sldId="256"/>
            <ac:picMk id="101" creationId="{684AC07C-0495-4100-8918-03F40527ACFB}"/>
          </ac:picMkLst>
        </pc:picChg>
        <pc:picChg chg="add">
          <ac:chgData name="Kimble Love" userId="1f2c16c95f855842" providerId="Windows Live" clId="Web-{7CD7ED40-EE40-4DDD-B5E0-40D427159AED}" dt="2020-09-20T14:26:01.850" v="78"/>
          <ac:picMkLst>
            <pc:docMk/>
            <pc:sldMk cId="3417721485" sldId="256"/>
            <ac:picMk id="110" creationId="{DEC6EF82-26C1-4CDF-8BFF-7FC14DFA965D}"/>
          </ac:picMkLst>
        </pc:picChg>
      </pc:sldChg>
      <pc:sldChg chg="addSp modSp">
        <pc:chgData name="Kimble Love" userId="1f2c16c95f855842" providerId="Windows Live" clId="Web-{7CD7ED40-EE40-4DDD-B5E0-40D427159AED}" dt="2020-09-20T14:28:31.947" v="87" actId="14100"/>
        <pc:sldMkLst>
          <pc:docMk/>
          <pc:sldMk cId="2913824905" sldId="258"/>
        </pc:sldMkLst>
        <pc:picChg chg="add mod">
          <ac:chgData name="Kimble Love" userId="1f2c16c95f855842" providerId="Windows Live" clId="Web-{7CD7ED40-EE40-4DDD-B5E0-40D427159AED}" dt="2020-09-20T14:28:31.947" v="87" actId="14100"/>
          <ac:picMkLst>
            <pc:docMk/>
            <pc:sldMk cId="2913824905" sldId="258"/>
            <ac:picMk id="32" creationId="{0AD1520C-7A8D-4022-90DA-FBEA8EBB4786}"/>
          </ac:picMkLst>
        </pc:picChg>
      </pc:sldChg>
      <pc:sldChg chg="addSp modSp">
        <pc:chgData name="Kimble Love" userId="1f2c16c95f855842" providerId="Windows Live" clId="Web-{7CD7ED40-EE40-4DDD-B5E0-40D427159AED}" dt="2020-09-20T14:29:42.183" v="92" actId="14100"/>
        <pc:sldMkLst>
          <pc:docMk/>
          <pc:sldMk cId="1429390259" sldId="260"/>
        </pc:sldMkLst>
        <pc:picChg chg="add mod">
          <ac:chgData name="Kimble Love" userId="1f2c16c95f855842" providerId="Windows Live" clId="Web-{7CD7ED40-EE40-4DDD-B5E0-40D427159AED}" dt="2020-09-20T14:29:42.183" v="92" actId="14100"/>
          <ac:picMkLst>
            <pc:docMk/>
            <pc:sldMk cId="1429390259" sldId="260"/>
            <ac:picMk id="3" creationId="{1366F542-BF6B-41A7-B7A8-C3EE0315D28B}"/>
          </ac:picMkLst>
        </pc:picChg>
      </pc:sldChg>
      <pc:sldChg chg="del">
        <pc:chgData name="Kimble Love" userId="1f2c16c95f855842" providerId="Windows Live" clId="Web-{7CD7ED40-EE40-4DDD-B5E0-40D427159AED}" dt="2020-09-20T14:30:07.918" v="94"/>
        <pc:sldMkLst>
          <pc:docMk/>
          <pc:sldMk cId="1974828406" sldId="264"/>
        </pc:sldMkLst>
      </pc:sldChg>
      <pc:sldChg chg="del">
        <pc:chgData name="Kimble Love" userId="1f2c16c95f855842" providerId="Windows Live" clId="Web-{7CD7ED40-EE40-4DDD-B5E0-40D427159AED}" dt="2020-09-20T14:30:40.747" v="110"/>
        <pc:sldMkLst>
          <pc:docMk/>
          <pc:sldMk cId="2939930866" sldId="274"/>
        </pc:sldMkLst>
      </pc:sldChg>
      <pc:sldChg chg="addSp delSp modSp add replId">
        <pc:chgData name="Kimble Love" userId="1f2c16c95f855842" providerId="Windows Live" clId="Web-{7CD7ED40-EE40-4DDD-B5E0-40D427159AED}" dt="2020-09-20T14:35:36.927" v="207" actId="20577"/>
        <pc:sldMkLst>
          <pc:docMk/>
          <pc:sldMk cId="2137098143" sldId="275"/>
        </pc:sldMkLst>
        <pc:spChg chg="mod">
          <ac:chgData name="Kimble Love" userId="1f2c16c95f855842" providerId="Windows Live" clId="Web-{7CD7ED40-EE40-4DDD-B5E0-40D427159AED}" dt="2020-09-20T14:35:23.708" v="192"/>
          <ac:spMkLst>
            <pc:docMk/>
            <pc:sldMk cId="2137098143" sldId="275"/>
            <ac:spMk id="2" creationId="{340C7600-5BA8-4A54-887F-74AF87750A31}"/>
          </ac:spMkLst>
        </pc:spChg>
        <pc:spChg chg="mod">
          <ac:chgData name="Kimble Love" userId="1f2c16c95f855842" providerId="Windows Live" clId="Web-{7CD7ED40-EE40-4DDD-B5E0-40D427159AED}" dt="2020-09-20T14:35:36.927" v="207" actId="20577"/>
          <ac:spMkLst>
            <pc:docMk/>
            <pc:sldMk cId="2137098143" sldId="275"/>
            <ac:spMk id="3" creationId="{AE584786-6548-4BB4-95FD-977AD1F362C6}"/>
          </ac:spMkLst>
        </pc:spChg>
        <pc:spChg chg="del">
          <ac:chgData name="Kimble Love" userId="1f2c16c95f855842" providerId="Windows Live" clId="Web-{7CD7ED40-EE40-4DDD-B5E0-40D427159AED}" dt="2020-09-20T14:31:28.295" v="140"/>
          <ac:spMkLst>
            <pc:docMk/>
            <pc:sldMk cId="2137098143" sldId="275"/>
            <ac:spMk id="108" creationId="{5EFCEEFE-DD72-4E23-A203-092AB1A62E42}"/>
          </ac:spMkLst>
        </pc:spChg>
        <pc:spChg chg="del">
          <ac:chgData name="Kimble Love" userId="1f2c16c95f855842" providerId="Windows Live" clId="Web-{7CD7ED40-EE40-4DDD-B5E0-40D427159AED}" dt="2020-09-20T14:31:28.295" v="140"/>
          <ac:spMkLst>
            <pc:docMk/>
            <pc:sldMk cId="2137098143" sldId="275"/>
            <ac:spMk id="112" creationId="{2A73F40A-89D3-430B-96F3-4FFB3CCFB7B1}"/>
          </ac:spMkLst>
        </pc:spChg>
        <pc:spChg chg="del">
          <ac:chgData name="Kimble Love" userId="1f2c16c95f855842" providerId="Windows Live" clId="Web-{7CD7ED40-EE40-4DDD-B5E0-40D427159AED}" dt="2020-09-20T14:31:28.295" v="140"/>
          <ac:spMkLst>
            <pc:docMk/>
            <pc:sldMk cId="2137098143" sldId="275"/>
            <ac:spMk id="114" creationId="{DDDAB8F9-1413-4BD9-A13E-F29031C6719D}"/>
          </ac:spMkLst>
        </pc:spChg>
        <pc:spChg chg="add">
          <ac:chgData name="Kimble Love" userId="1f2c16c95f855842" providerId="Windows Live" clId="Web-{7CD7ED40-EE40-4DDD-B5E0-40D427159AED}" dt="2020-09-20T14:35:23.708" v="192"/>
          <ac:spMkLst>
            <pc:docMk/>
            <pc:sldMk cId="2137098143" sldId="275"/>
            <ac:spMk id="175" creationId="{185F813D-FC7D-4AAE-A980-A379292C4F10}"/>
          </ac:spMkLst>
        </pc:spChg>
        <pc:spChg chg="add del">
          <ac:chgData name="Kimble Love" userId="1f2c16c95f855842" providerId="Windows Live" clId="Web-{7CD7ED40-EE40-4DDD-B5E0-40D427159AED}" dt="2020-09-20T14:35:23.708" v="192"/>
          <ac:spMkLst>
            <pc:docMk/>
            <pc:sldMk cId="2137098143" sldId="275"/>
            <ac:spMk id="233" creationId="{5EFCEEFE-DD72-4E23-A203-092AB1A62E42}"/>
          </ac:spMkLst>
        </pc:spChg>
        <pc:spChg chg="add del">
          <ac:chgData name="Kimble Love" userId="1f2c16c95f855842" providerId="Windows Live" clId="Web-{7CD7ED40-EE40-4DDD-B5E0-40D427159AED}" dt="2020-09-20T14:35:23.708" v="192"/>
          <ac:spMkLst>
            <pc:docMk/>
            <pc:sldMk cId="2137098143" sldId="275"/>
            <ac:spMk id="237" creationId="{2A73F40A-89D3-430B-96F3-4FFB3CCFB7B1}"/>
          </ac:spMkLst>
        </pc:spChg>
        <pc:spChg chg="add del">
          <ac:chgData name="Kimble Love" userId="1f2c16c95f855842" providerId="Windows Live" clId="Web-{7CD7ED40-EE40-4DDD-B5E0-40D427159AED}" dt="2020-09-20T14:35:23.708" v="192"/>
          <ac:spMkLst>
            <pc:docMk/>
            <pc:sldMk cId="2137098143" sldId="275"/>
            <ac:spMk id="239" creationId="{DDDAB8F9-1413-4BD9-A13E-F29031C6719D}"/>
          </ac:spMkLst>
        </pc:spChg>
        <pc:spChg chg="add del">
          <ac:chgData name="Kimble Love" userId="1f2c16c95f855842" providerId="Windows Live" clId="Web-{7CD7ED40-EE40-4DDD-B5E0-40D427159AED}" dt="2020-09-20T14:32:36.172" v="145"/>
          <ac:spMkLst>
            <pc:docMk/>
            <pc:sldMk cId="2137098143" sldId="275"/>
            <ac:spMk id="281" creationId="{73710393-C767-43F2-8FBD-DFC6C6DE6FF5}"/>
          </ac:spMkLst>
        </pc:spChg>
        <pc:spChg chg="add del">
          <ac:chgData name="Kimble Love" userId="1f2c16c95f855842" providerId="Windows Live" clId="Web-{7CD7ED40-EE40-4DDD-B5E0-40D427159AED}" dt="2020-09-20T14:32:36.110" v="144"/>
          <ac:spMkLst>
            <pc:docMk/>
            <pc:sldMk cId="2137098143" sldId="275"/>
            <ac:spMk id="370" creationId="{185F813D-FC7D-4AAE-A980-A379292C4F10}"/>
          </ac:spMkLst>
        </pc:spChg>
        <pc:spChg chg="add del">
          <ac:chgData name="Kimble Love" userId="1f2c16c95f855842" providerId="Windows Live" clId="Web-{7CD7ED40-EE40-4DDD-B5E0-40D427159AED}" dt="2020-09-20T14:34:51.708" v="168"/>
          <ac:spMkLst>
            <pc:docMk/>
            <pc:sldMk cId="2137098143" sldId="275"/>
            <ac:spMk id="450" creationId="{73710393-C767-43F2-8FBD-DFC6C6DE6FF5}"/>
          </ac:spMkLst>
        </pc:spChg>
        <pc:grpChg chg="del">
          <ac:chgData name="Kimble Love" userId="1f2c16c95f855842" providerId="Windows Live" clId="Web-{7CD7ED40-EE40-4DDD-B5E0-40D427159AED}" dt="2020-09-20T14:31:28.295" v="140"/>
          <ac:grpSpMkLst>
            <pc:docMk/>
            <pc:sldMk cId="2137098143" sldId="275"/>
            <ac:grpSpMk id="116" creationId="{E0670D30-D930-4E35-94EF-5AC76259CBFA}"/>
          </ac:grpSpMkLst>
        </pc:grpChg>
        <pc:grpChg chg="add del">
          <ac:chgData name="Kimble Love" userId="1f2c16c95f855842" providerId="Windows Live" clId="Web-{7CD7ED40-EE40-4DDD-B5E0-40D427159AED}" dt="2020-09-20T14:32:36.172" v="145"/>
          <ac:grpSpMkLst>
            <pc:docMk/>
            <pc:sldMk cId="2137098143" sldId="275"/>
            <ac:grpSpMk id="199" creationId="{DC1A4634-CF00-456C-BBEC-CEAAAAD069DB}"/>
          </ac:grpSpMkLst>
        </pc:grpChg>
        <pc:grpChg chg="add del">
          <ac:chgData name="Kimble Love" userId="1f2c16c95f855842" providerId="Windows Live" clId="Web-{7CD7ED40-EE40-4DDD-B5E0-40D427159AED}" dt="2020-09-20T14:35:23.708" v="192"/>
          <ac:grpSpMkLst>
            <pc:docMk/>
            <pc:sldMk cId="2137098143" sldId="275"/>
            <ac:grpSpMk id="241" creationId="{E0670D30-D930-4E35-94EF-5AC76259CBFA}"/>
          </ac:grpSpMkLst>
        </pc:grpChg>
        <pc:grpChg chg="add del">
          <ac:chgData name="Kimble Love" userId="1f2c16c95f855842" providerId="Windows Live" clId="Web-{7CD7ED40-EE40-4DDD-B5E0-40D427159AED}" dt="2020-09-20T14:32:36.172" v="145"/>
          <ac:grpSpMkLst>
            <pc:docMk/>
            <pc:sldMk cId="2137098143" sldId="275"/>
            <ac:grpSpMk id="283" creationId="{24BFFD1D-EF0D-48A3-9398-5E7B37687796}"/>
          </ac:grpSpMkLst>
        </pc:grpChg>
        <pc:grpChg chg="add del">
          <ac:chgData name="Kimble Love" userId="1f2c16c95f855842" providerId="Windows Live" clId="Web-{7CD7ED40-EE40-4DDD-B5E0-40D427159AED}" dt="2020-09-20T14:34:51.708" v="168"/>
          <ac:grpSpMkLst>
            <pc:docMk/>
            <pc:sldMk cId="2137098143" sldId="275"/>
            <ac:grpSpMk id="365" creationId="{DC1A4634-CF00-456C-BBEC-CEAAAAD069DB}"/>
          </ac:grpSpMkLst>
        </pc:grpChg>
        <pc:grpChg chg="add del">
          <ac:chgData name="Kimble Love" userId="1f2c16c95f855842" providerId="Windows Live" clId="Web-{7CD7ED40-EE40-4DDD-B5E0-40D427159AED}" dt="2020-09-20T14:34:51.708" v="168"/>
          <ac:grpSpMkLst>
            <pc:docMk/>
            <pc:sldMk cId="2137098143" sldId="275"/>
            <ac:grpSpMk id="452" creationId="{24BFFD1D-EF0D-48A3-9398-5E7B37687796}"/>
          </ac:grpSpMkLst>
        </pc:grpChg>
        <pc:picChg chg="mod ord">
          <ac:chgData name="Kimble Love" userId="1f2c16c95f855842" providerId="Windows Live" clId="Web-{7CD7ED40-EE40-4DDD-B5E0-40D427159AED}" dt="2020-09-20T14:35:23.708" v="192"/>
          <ac:picMkLst>
            <pc:docMk/>
            <pc:sldMk cId="2137098143" sldId="275"/>
            <ac:picMk id="4" creationId="{F01CEDA0-4A94-402C-BFB2-7D34A55F869F}"/>
          </ac:picMkLst>
        </pc:picChg>
        <pc:picChg chg="mod ord">
          <ac:chgData name="Kimble Love" userId="1f2c16c95f855842" providerId="Windows Live" clId="Web-{7CD7ED40-EE40-4DDD-B5E0-40D427159AED}" dt="2020-09-20T14:35:23.708" v="192"/>
          <ac:picMkLst>
            <pc:docMk/>
            <pc:sldMk cId="2137098143" sldId="275"/>
            <ac:picMk id="5" creationId="{7C454B0C-0819-4D56-9275-BCE254DA659D}"/>
          </ac:picMkLst>
        </pc:picChg>
        <pc:picChg chg="del">
          <ac:chgData name="Kimble Love" userId="1f2c16c95f855842" providerId="Windows Live" clId="Web-{7CD7ED40-EE40-4DDD-B5E0-40D427159AED}" dt="2020-09-20T14:31:28.295" v="140"/>
          <ac:picMkLst>
            <pc:docMk/>
            <pc:sldMk cId="2137098143" sldId="275"/>
            <ac:picMk id="110" creationId="{DEC6EF82-26C1-4CDF-8BFF-7FC14DFA965D}"/>
          </ac:picMkLst>
        </pc:picChg>
        <pc:picChg chg="add">
          <ac:chgData name="Kimble Love" userId="1f2c16c95f855842" providerId="Windows Live" clId="Web-{7CD7ED40-EE40-4DDD-B5E0-40D427159AED}" dt="2020-09-20T14:35:23.708" v="192"/>
          <ac:picMkLst>
            <pc:docMk/>
            <pc:sldMk cId="2137098143" sldId="275"/>
            <ac:picMk id="173" creationId="{19C7F06A-1310-42E3-8232-1082DC7922D3}"/>
          </ac:picMkLst>
        </pc:picChg>
        <pc:picChg chg="add del">
          <ac:chgData name="Kimble Love" userId="1f2c16c95f855842" providerId="Windows Live" clId="Web-{7CD7ED40-EE40-4DDD-B5E0-40D427159AED}" dt="2020-09-20T14:35:23.708" v="192"/>
          <ac:picMkLst>
            <pc:docMk/>
            <pc:sldMk cId="2137098143" sldId="275"/>
            <ac:picMk id="235" creationId="{DEC6EF82-26C1-4CDF-8BFF-7FC14DFA965D}"/>
          </ac:picMkLst>
        </pc:picChg>
        <pc:picChg chg="add del">
          <ac:chgData name="Kimble Love" userId="1f2c16c95f855842" providerId="Windows Live" clId="Web-{7CD7ED40-EE40-4DDD-B5E0-40D427159AED}" dt="2020-09-20T14:32:36.110" v="144"/>
          <ac:picMkLst>
            <pc:docMk/>
            <pc:sldMk cId="2137098143" sldId="275"/>
            <ac:picMk id="368" creationId="{19C7F06A-1310-42E3-8232-1082DC7922D3}"/>
          </ac:picMkLst>
        </pc:picChg>
      </pc:sldChg>
      <pc:sldChg chg="new del">
        <pc:chgData name="Kimble Love" userId="1f2c16c95f855842" providerId="Windows Live" clId="Web-{7CD7ED40-EE40-4DDD-B5E0-40D427159AED}" dt="2020-09-20T14:39:14.698" v="232"/>
        <pc:sldMkLst>
          <pc:docMk/>
          <pc:sldMk cId="522277686" sldId="276"/>
        </pc:sldMkLst>
      </pc:sldChg>
      <pc:sldChg chg="addSp delSp modSp add replId">
        <pc:chgData name="Kimble Love" userId="1f2c16c95f855842" providerId="Windows Live" clId="Web-{7CD7ED40-EE40-4DDD-B5E0-40D427159AED}" dt="2020-09-20T14:39:00.901" v="231" actId="20577"/>
        <pc:sldMkLst>
          <pc:docMk/>
          <pc:sldMk cId="1806907334" sldId="277"/>
        </pc:sldMkLst>
        <pc:spChg chg="mod">
          <ac:chgData name="Kimble Love" userId="1f2c16c95f855842" providerId="Windows Live" clId="Web-{7CD7ED40-EE40-4DDD-B5E0-40D427159AED}" dt="2020-09-20T14:39:00.901" v="231" actId="20577"/>
          <ac:spMkLst>
            <pc:docMk/>
            <pc:sldMk cId="1806907334" sldId="277"/>
            <ac:spMk id="2" creationId="{340C7600-5BA8-4A54-887F-74AF87750A31}"/>
          </ac:spMkLst>
        </pc:spChg>
        <pc:spChg chg="mod">
          <ac:chgData name="Kimble Love" userId="1f2c16c95f855842" providerId="Windows Live" clId="Web-{7CD7ED40-EE40-4DDD-B5E0-40D427159AED}" dt="2020-09-20T14:38:39.557" v="228" actId="14100"/>
          <ac:spMkLst>
            <pc:docMk/>
            <pc:sldMk cId="1806907334" sldId="277"/>
            <ac:spMk id="3" creationId="{AE584786-6548-4BB4-95FD-977AD1F362C6}"/>
          </ac:spMkLst>
        </pc:spChg>
        <pc:spChg chg="del">
          <ac:chgData name="Kimble Love" userId="1f2c16c95f855842" providerId="Windows Live" clId="Web-{7CD7ED40-EE40-4DDD-B5E0-40D427159AED}" dt="2020-09-20T14:38:28.666" v="224"/>
          <ac:spMkLst>
            <pc:docMk/>
            <pc:sldMk cId="1806907334" sldId="277"/>
            <ac:spMk id="108" creationId="{5EFCEEFE-DD72-4E23-A203-092AB1A62E42}"/>
          </ac:spMkLst>
        </pc:spChg>
        <pc:spChg chg="del">
          <ac:chgData name="Kimble Love" userId="1f2c16c95f855842" providerId="Windows Live" clId="Web-{7CD7ED40-EE40-4DDD-B5E0-40D427159AED}" dt="2020-09-20T14:38:28.666" v="224"/>
          <ac:spMkLst>
            <pc:docMk/>
            <pc:sldMk cId="1806907334" sldId="277"/>
            <ac:spMk id="112" creationId="{2A73F40A-89D3-430B-96F3-4FFB3CCFB7B1}"/>
          </ac:spMkLst>
        </pc:spChg>
        <pc:spChg chg="del">
          <ac:chgData name="Kimble Love" userId="1f2c16c95f855842" providerId="Windows Live" clId="Web-{7CD7ED40-EE40-4DDD-B5E0-40D427159AED}" dt="2020-09-20T14:38:28.666" v="224"/>
          <ac:spMkLst>
            <pc:docMk/>
            <pc:sldMk cId="1806907334" sldId="277"/>
            <ac:spMk id="114" creationId="{DDDAB8F9-1413-4BD9-A13E-F29031C6719D}"/>
          </ac:spMkLst>
        </pc:spChg>
        <pc:spChg chg="add">
          <ac:chgData name="Kimble Love" userId="1f2c16c95f855842" providerId="Windows Live" clId="Web-{7CD7ED40-EE40-4DDD-B5E0-40D427159AED}" dt="2020-09-20T14:38:28.666" v="224"/>
          <ac:spMkLst>
            <pc:docMk/>
            <pc:sldMk cId="1806907334" sldId="277"/>
            <ac:spMk id="281" creationId="{73710393-C767-43F2-8FBD-DFC6C6DE6FF5}"/>
          </ac:spMkLst>
        </pc:spChg>
        <pc:grpChg chg="del">
          <ac:chgData name="Kimble Love" userId="1f2c16c95f855842" providerId="Windows Live" clId="Web-{7CD7ED40-EE40-4DDD-B5E0-40D427159AED}" dt="2020-09-20T14:38:28.666" v="224"/>
          <ac:grpSpMkLst>
            <pc:docMk/>
            <pc:sldMk cId="1806907334" sldId="277"/>
            <ac:grpSpMk id="116" creationId="{E0670D30-D930-4E35-94EF-5AC76259CBFA}"/>
          </ac:grpSpMkLst>
        </pc:grpChg>
        <pc:grpChg chg="add">
          <ac:chgData name="Kimble Love" userId="1f2c16c95f855842" providerId="Windows Live" clId="Web-{7CD7ED40-EE40-4DDD-B5E0-40D427159AED}" dt="2020-09-20T14:38:28.666" v="224"/>
          <ac:grpSpMkLst>
            <pc:docMk/>
            <pc:sldMk cId="1806907334" sldId="277"/>
            <ac:grpSpMk id="199" creationId="{DC1A4634-CF00-456C-BBEC-CEAAAAD069DB}"/>
          </ac:grpSpMkLst>
        </pc:grpChg>
        <pc:grpChg chg="add">
          <ac:chgData name="Kimble Love" userId="1f2c16c95f855842" providerId="Windows Live" clId="Web-{7CD7ED40-EE40-4DDD-B5E0-40D427159AED}" dt="2020-09-20T14:38:28.666" v="224"/>
          <ac:grpSpMkLst>
            <pc:docMk/>
            <pc:sldMk cId="1806907334" sldId="277"/>
            <ac:grpSpMk id="283" creationId="{24BFFD1D-EF0D-48A3-9398-5E7B37687796}"/>
          </ac:grpSpMkLst>
        </pc:grpChg>
        <pc:picChg chg="mod ord">
          <ac:chgData name="Kimble Love" userId="1f2c16c95f855842" providerId="Windows Live" clId="Web-{7CD7ED40-EE40-4DDD-B5E0-40D427159AED}" dt="2020-09-20T14:38:28.666" v="224"/>
          <ac:picMkLst>
            <pc:docMk/>
            <pc:sldMk cId="1806907334" sldId="277"/>
            <ac:picMk id="4" creationId="{F01CEDA0-4A94-402C-BFB2-7D34A55F869F}"/>
          </ac:picMkLst>
        </pc:picChg>
        <pc:picChg chg="mod ord">
          <ac:chgData name="Kimble Love" userId="1f2c16c95f855842" providerId="Windows Live" clId="Web-{7CD7ED40-EE40-4DDD-B5E0-40D427159AED}" dt="2020-09-20T14:38:28.666" v="224"/>
          <ac:picMkLst>
            <pc:docMk/>
            <pc:sldMk cId="1806907334" sldId="277"/>
            <ac:picMk id="5" creationId="{7C454B0C-0819-4D56-9275-BCE254DA659D}"/>
          </ac:picMkLst>
        </pc:picChg>
        <pc:picChg chg="del">
          <ac:chgData name="Kimble Love" userId="1f2c16c95f855842" providerId="Windows Live" clId="Web-{7CD7ED40-EE40-4DDD-B5E0-40D427159AED}" dt="2020-09-20T14:38:28.666" v="224"/>
          <ac:picMkLst>
            <pc:docMk/>
            <pc:sldMk cId="1806907334" sldId="277"/>
            <ac:picMk id="110" creationId="{DEC6EF82-26C1-4CDF-8BFF-7FC14DFA965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Uses of Virtual Reality</c:v>
                </c:pt>
              </c:strCache>
            </c:strRef>
          </c:tx>
          <c:spPr>
            <a:ln w="635">
              <a:solidFill>
                <a:schemeClr val="tx1">
                  <a:alpha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635">
                <a:solidFill>
                  <a:schemeClr val="tx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D-40C0-8B5F-39AFF9B0DD40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635">
                <a:solidFill>
                  <a:schemeClr val="tx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8D-40C0-8B5F-39AFF9B0DD40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635">
                <a:solidFill>
                  <a:schemeClr val="tx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8D-40C0-8B5F-39AFF9B0DD40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635">
                <a:solidFill>
                  <a:schemeClr val="tx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8D-40C0-8B5F-39AFF9B0DD40}"/>
              </c:ext>
            </c:extLst>
          </c:dPt>
          <c:dPt>
            <c:idx val="4"/>
            <c:bubble3D val="0"/>
            <c:spPr>
              <a:solidFill>
                <a:schemeClr val="accent1">
                  <a:tint val="30000"/>
                </a:schemeClr>
              </a:solidFill>
              <a:ln w="635">
                <a:solidFill>
                  <a:schemeClr val="tx1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8D-40C0-8B5F-39AFF9B0DD40}"/>
              </c:ext>
            </c:extLst>
          </c:dPt>
          <c:cat>
            <c:strRef>
              <c:f>Sheet1!$A$2:$A$5</c:f>
              <c:strCache>
                <c:ptCount val="4"/>
                <c:pt idx="0">
                  <c:v>Education</c:v>
                </c:pt>
                <c:pt idx="1">
                  <c:v>Travel</c:v>
                </c:pt>
                <c:pt idx="2">
                  <c:v>Medical</c:v>
                </c:pt>
                <c:pt idx="3">
                  <c:v>Recreation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20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D-47D8-93E1-999E2EC5A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63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724402046109014"/>
          <c:y val="0.28306539071289344"/>
          <c:w val="0.15149181877179171"/>
          <c:h val="0.40024637897975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66039115-797B-304C-9FC0-EFABB1F212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Smart Product</a:t>
          </a:r>
        </a:p>
      </dgm:t>
    </dgm:pt>
    <dgm:pt modelId="{C8EABE8F-1E84-494E-AD8A-32BA419A36E9}" type="parTrans" cxnId="{31C3237C-2299-B649-8C93-587C97AC9999}">
      <dgm:prSet/>
      <dgm:spPr/>
      <dgm:t>
        <a:bodyPr/>
        <a:lstStyle/>
        <a:p>
          <a:endParaRPr lang="en-US"/>
        </a:p>
      </dgm:t>
    </dgm:pt>
    <dgm:pt modelId="{D044F6BA-1D90-EC47-8A78-B9796198ECF5}" type="sibTrans" cxnId="{31C3237C-2299-B649-8C93-587C97AC99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39563C5-C199-4F5B-A899-8CC0710341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Voice Recognition</a:t>
          </a:r>
        </a:p>
      </dgm:t>
    </dgm:pt>
    <dgm:pt modelId="{6531EA77-44C5-4E3D-BA04-70C1E49BCD39}" type="parTrans" cxnId="{BBAD9FDB-1013-4B11-A9AE-2815527D1B78}">
      <dgm:prSet/>
      <dgm:spPr/>
      <dgm:t>
        <a:bodyPr/>
        <a:lstStyle/>
        <a:p>
          <a:endParaRPr lang="en-US"/>
        </a:p>
      </dgm:t>
    </dgm:pt>
    <dgm:pt modelId="{BC971DAC-9BE2-44B2-ABE4-8099C777E9C4}" type="sibTrans" cxnId="{BBAD9FDB-1013-4B11-A9AE-2815527D1B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5B1A768-2666-4AB4-BDA7-F0E3C4160D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Artificial Intelligence</a:t>
          </a:r>
        </a:p>
      </dgm:t>
    </dgm:pt>
    <dgm:pt modelId="{D47033D3-4E41-485A-B515-A02A8C3B404A}" type="parTrans" cxnId="{08DEC938-538C-403B-80C3-828B96DAFF82}">
      <dgm:prSet/>
      <dgm:spPr/>
      <dgm:t>
        <a:bodyPr/>
        <a:lstStyle/>
        <a:p>
          <a:endParaRPr lang="en-US"/>
        </a:p>
      </dgm:t>
    </dgm:pt>
    <dgm:pt modelId="{72FFCBD4-DD9D-4E06-81E4-54307F97A3F0}" type="sibTrans" cxnId="{08DEC938-538C-403B-80C3-828B96DAFF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AA5586A-C40E-4DDA-98A5-6545F36F46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VR</a:t>
          </a:r>
        </a:p>
      </dgm:t>
    </dgm:pt>
    <dgm:pt modelId="{ABF44FB7-9255-4D99-BC69-3BE74FDF8E87}" type="parTrans" cxnId="{119FEAF1-383D-4740-9124-CC9EEA7E35F9}">
      <dgm:prSet/>
      <dgm:spPr/>
      <dgm:t>
        <a:bodyPr/>
        <a:lstStyle/>
        <a:p>
          <a:endParaRPr lang="en-US"/>
        </a:p>
      </dgm:t>
    </dgm:pt>
    <dgm:pt modelId="{19FB306E-81B4-4F3F-99EE-765120CBB6B3}" type="sibTrans" cxnId="{119FEAF1-383D-4740-9124-CC9EEA7E35F9}">
      <dgm:prSet/>
      <dgm:spPr/>
      <dgm:t>
        <a:bodyPr/>
        <a:lstStyle/>
        <a:p>
          <a:endParaRPr lang="en-US"/>
        </a:p>
      </dgm:t>
    </dgm:pt>
    <dgm:pt modelId="{B80C9CF3-C6BB-48D7-8AE1-5002D62D3761}" type="pres">
      <dgm:prSet presAssocID="{489A589A-46DE-0F49-B460-E7914F3E440D}" presName="root" presStyleCnt="0">
        <dgm:presLayoutVars>
          <dgm:dir/>
          <dgm:resizeHandles val="exact"/>
        </dgm:presLayoutVars>
      </dgm:prSet>
      <dgm:spPr/>
    </dgm:pt>
    <dgm:pt modelId="{326FDCF2-F375-4C3F-9814-C84BA9388F92}" type="pres">
      <dgm:prSet presAssocID="{489A589A-46DE-0F49-B460-E7914F3E440D}" presName="container" presStyleCnt="0">
        <dgm:presLayoutVars>
          <dgm:dir/>
          <dgm:resizeHandles val="exact"/>
        </dgm:presLayoutVars>
      </dgm:prSet>
      <dgm:spPr/>
    </dgm:pt>
    <dgm:pt modelId="{174069BD-8FE1-41A2-8250-6A5514FE224C}" type="pres">
      <dgm:prSet presAssocID="{66039115-797B-304C-9FC0-EFABB1F21232}" presName="compNode" presStyleCnt="0"/>
      <dgm:spPr/>
    </dgm:pt>
    <dgm:pt modelId="{5E340066-1B2E-4C4E-80A2-97E86ABFA479}" type="pres">
      <dgm:prSet presAssocID="{66039115-797B-304C-9FC0-EFABB1F21232}" presName="iconBgRect" presStyleLbl="bgShp" presStyleIdx="0" presStyleCnt="4"/>
      <dgm:spPr/>
    </dgm:pt>
    <dgm:pt modelId="{F55B2F71-E638-412C-8147-FC7081E08B04}" type="pres">
      <dgm:prSet presAssocID="{66039115-797B-304C-9FC0-EFABB1F212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CDA7D5A-F452-463F-998B-177A76E8C08F}" type="pres">
      <dgm:prSet presAssocID="{66039115-797B-304C-9FC0-EFABB1F21232}" presName="spaceRect" presStyleCnt="0"/>
      <dgm:spPr/>
    </dgm:pt>
    <dgm:pt modelId="{E05AF25A-E676-44EA-BB66-F2100ACAD1CB}" type="pres">
      <dgm:prSet presAssocID="{66039115-797B-304C-9FC0-EFABB1F21232}" presName="textRect" presStyleLbl="revTx" presStyleIdx="0" presStyleCnt="4">
        <dgm:presLayoutVars>
          <dgm:chMax val="1"/>
          <dgm:chPref val="1"/>
        </dgm:presLayoutVars>
      </dgm:prSet>
      <dgm:spPr/>
    </dgm:pt>
    <dgm:pt modelId="{BB1D33AA-C75A-465A-93F0-2B3A7346088F}" type="pres">
      <dgm:prSet presAssocID="{D044F6BA-1D90-EC47-8A78-B9796198ECF5}" presName="sibTrans" presStyleLbl="sibTrans2D1" presStyleIdx="0" presStyleCnt="0"/>
      <dgm:spPr/>
    </dgm:pt>
    <dgm:pt modelId="{D641F504-B527-445D-81F6-4B59E813C4A0}" type="pres">
      <dgm:prSet presAssocID="{E39563C5-C199-4F5B-A899-8CC0710341A0}" presName="compNode" presStyleCnt="0"/>
      <dgm:spPr/>
    </dgm:pt>
    <dgm:pt modelId="{75512A68-FA50-4392-A441-C6EC352FE606}" type="pres">
      <dgm:prSet presAssocID="{E39563C5-C199-4F5B-A899-8CC0710341A0}" presName="iconBgRect" presStyleLbl="bgShp" presStyleIdx="1" presStyleCnt="4"/>
      <dgm:spPr/>
    </dgm:pt>
    <dgm:pt modelId="{C425A8E1-258A-4D4B-9D55-24376C0AB360}" type="pres">
      <dgm:prSet presAssocID="{E39563C5-C199-4F5B-A899-8CC0710341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9E9B2F2E-EF94-42A4-A2BE-0DEE20425DEE}" type="pres">
      <dgm:prSet presAssocID="{E39563C5-C199-4F5B-A899-8CC0710341A0}" presName="spaceRect" presStyleCnt="0"/>
      <dgm:spPr/>
    </dgm:pt>
    <dgm:pt modelId="{523C7F31-A7C1-43C9-AE27-AAE9100EE1FE}" type="pres">
      <dgm:prSet presAssocID="{E39563C5-C199-4F5B-A899-8CC0710341A0}" presName="textRect" presStyleLbl="revTx" presStyleIdx="1" presStyleCnt="4">
        <dgm:presLayoutVars>
          <dgm:chMax val="1"/>
          <dgm:chPref val="1"/>
        </dgm:presLayoutVars>
      </dgm:prSet>
      <dgm:spPr/>
    </dgm:pt>
    <dgm:pt modelId="{CEB8DC13-2561-455C-A0BE-EE905F81836F}" type="pres">
      <dgm:prSet presAssocID="{BC971DAC-9BE2-44B2-ABE4-8099C777E9C4}" presName="sibTrans" presStyleLbl="sibTrans2D1" presStyleIdx="0" presStyleCnt="0"/>
      <dgm:spPr/>
    </dgm:pt>
    <dgm:pt modelId="{495B68A9-1523-4F46-9B02-682098319643}" type="pres">
      <dgm:prSet presAssocID="{15B1A768-2666-4AB4-BDA7-F0E3C4160D59}" presName="compNode" presStyleCnt="0"/>
      <dgm:spPr/>
    </dgm:pt>
    <dgm:pt modelId="{2CA4BD4C-87EF-4944-9E57-97154B3B633C}" type="pres">
      <dgm:prSet presAssocID="{15B1A768-2666-4AB4-BDA7-F0E3C4160D59}" presName="iconBgRect" presStyleLbl="bgShp" presStyleIdx="2" presStyleCnt="4"/>
      <dgm:spPr/>
    </dgm:pt>
    <dgm:pt modelId="{D99F53AC-3AF2-437B-A5AB-1239ADEC0676}" type="pres">
      <dgm:prSet presAssocID="{15B1A768-2666-4AB4-BDA7-F0E3C4160D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B4519A6-2EF6-4A3F-90AD-24C511B10908}" type="pres">
      <dgm:prSet presAssocID="{15B1A768-2666-4AB4-BDA7-F0E3C4160D59}" presName="spaceRect" presStyleCnt="0"/>
      <dgm:spPr/>
    </dgm:pt>
    <dgm:pt modelId="{D203E058-79E0-456E-A0FD-258E317D3D6A}" type="pres">
      <dgm:prSet presAssocID="{15B1A768-2666-4AB4-BDA7-F0E3C4160D59}" presName="textRect" presStyleLbl="revTx" presStyleIdx="2" presStyleCnt="4">
        <dgm:presLayoutVars>
          <dgm:chMax val="1"/>
          <dgm:chPref val="1"/>
        </dgm:presLayoutVars>
      </dgm:prSet>
      <dgm:spPr/>
    </dgm:pt>
    <dgm:pt modelId="{8F14F3AD-A362-45DF-80F5-2B8D1F566D80}" type="pres">
      <dgm:prSet presAssocID="{72FFCBD4-DD9D-4E06-81E4-54307F97A3F0}" presName="sibTrans" presStyleLbl="sibTrans2D1" presStyleIdx="0" presStyleCnt="0"/>
      <dgm:spPr/>
    </dgm:pt>
    <dgm:pt modelId="{BDD20EE1-5DFF-4E16-802C-2448893CCB5A}" type="pres">
      <dgm:prSet presAssocID="{3AA5586A-C40E-4DDA-98A5-6545F36F46AB}" presName="compNode" presStyleCnt="0"/>
      <dgm:spPr/>
    </dgm:pt>
    <dgm:pt modelId="{7089FE6B-57E5-4306-8097-E758E000C828}" type="pres">
      <dgm:prSet presAssocID="{3AA5586A-C40E-4DDA-98A5-6545F36F46AB}" presName="iconBgRect" presStyleLbl="bgShp" presStyleIdx="3" presStyleCnt="4"/>
      <dgm:spPr/>
    </dgm:pt>
    <dgm:pt modelId="{41C0BC0F-FFD5-42B5-B952-9316B9364F6F}" type="pres">
      <dgm:prSet presAssocID="{3AA5586A-C40E-4DDA-98A5-6545F36F46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392FDDC2-BC7A-49BF-88A1-7B4956AD8377}" type="pres">
      <dgm:prSet presAssocID="{3AA5586A-C40E-4DDA-98A5-6545F36F46AB}" presName="spaceRect" presStyleCnt="0"/>
      <dgm:spPr/>
    </dgm:pt>
    <dgm:pt modelId="{7703AFE5-FAA2-4D8A-AEFA-D3C5CB41E5BC}" type="pres">
      <dgm:prSet presAssocID="{3AA5586A-C40E-4DDA-98A5-6545F36F46A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500F212-B1E8-4177-88EB-379FE553E567}" type="presOf" srcId="{BC971DAC-9BE2-44B2-ABE4-8099C777E9C4}" destId="{CEB8DC13-2561-455C-A0BE-EE905F81836F}" srcOrd="0" destOrd="0" presId="urn:microsoft.com/office/officeart/2018/2/layout/IconCircleList"/>
    <dgm:cxn modelId="{C2028414-4E44-4009-9619-A3329463EBE6}" type="presOf" srcId="{66039115-797B-304C-9FC0-EFABB1F21232}" destId="{E05AF25A-E676-44EA-BB66-F2100ACAD1CB}" srcOrd="0" destOrd="0" presId="urn:microsoft.com/office/officeart/2018/2/layout/IconCircleList"/>
    <dgm:cxn modelId="{3682502D-BD4B-4C8B-B999-4FE14243DA2F}" type="presOf" srcId="{E39563C5-C199-4F5B-A899-8CC0710341A0}" destId="{523C7F31-A7C1-43C9-AE27-AAE9100EE1FE}" srcOrd="0" destOrd="0" presId="urn:microsoft.com/office/officeart/2018/2/layout/IconCircleList"/>
    <dgm:cxn modelId="{08DEC938-538C-403B-80C3-828B96DAFF82}" srcId="{489A589A-46DE-0F49-B460-E7914F3E440D}" destId="{15B1A768-2666-4AB4-BDA7-F0E3C4160D59}" srcOrd="2" destOrd="0" parTransId="{D47033D3-4E41-485A-B515-A02A8C3B404A}" sibTransId="{72FFCBD4-DD9D-4E06-81E4-54307F97A3F0}"/>
    <dgm:cxn modelId="{6CA71B7B-0F0A-4F9A-A0EC-CFB6FFD8DA98}" type="presOf" srcId="{15B1A768-2666-4AB4-BDA7-F0E3C4160D59}" destId="{D203E058-79E0-456E-A0FD-258E317D3D6A}" srcOrd="0" destOrd="0" presId="urn:microsoft.com/office/officeart/2018/2/layout/IconCircleList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9AA16E9C-4C36-43A5-A786-66256F4B87CC}" type="presOf" srcId="{D044F6BA-1D90-EC47-8A78-B9796198ECF5}" destId="{BB1D33AA-C75A-465A-93F0-2B3A7346088F}" srcOrd="0" destOrd="0" presId="urn:microsoft.com/office/officeart/2018/2/layout/IconCircleList"/>
    <dgm:cxn modelId="{65F7D3A9-7360-41F2-9288-DC394F90F4EC}" type="presOf" srcId="{3AA5586A-C40E-4DDA-98A5-6545F36F46AB}" destId="{7703AFE5-FAA2-4D8A-AEFA-D3C5CB41E5BC}" srcOrd="0" destOrd="0" presId="urn:microsoft.com/office/officeart/2018/2/layout/IconCircleList"/>
    <dgm:cxn modelId="{0D34FCB2-3F4C-42A6-BB2D-60FA9564F405}" type="presOf" srcId="{489A589A-46DE-0F49-B460-E7914F3E440D}" destId="{B80C9CF3-C6BB-48D7-8AE1-5002D62D3761}" srcOrd="0" destOrd="0" presId="urn:microsoft.com/office/officeart/2018/2/layout/IconCircleList"/>
    <dgm:cxn modelId="{BBAD9FDB-1013-4B11-A9AE-2815527D1B78}" srcId="{489A589A-46DE-0F49-B460-E7914F3E440D}" destId="{E39563C5-C199-4F5B-A899-8CC0710341A0}" srcOrd="1" destOrd="0" parTransId="{6531EA77-44C5-4E3D-BA04-70C1E49BCD39}" sibTransId="{BC971DAC-9BE2-44B2-ABE4-8099C777E9C4}"/>
    <dgm:cxn modelId="{119FEAF1-383D-4740-9124-CC9EEA7E35F9}" srcId="{489A589A-46DE-0F49-B460-E7914F3E440D}" destId="{3AA5586A-C40E-4DDA-98A5-6545F36F46AB}" srcOrd="3" destOrd="0" parTransId="{ABF44FB7-9255-4D99-BC69-3BE74FDF8E87}" sibTransId="{19FB306E-81B4-4F3F-99EE-765120CBB6B3}"/>
    <dgm:cxn modelId="{72DB18FF-BDCF-4526-AB7E-380701B71043}" type="presOf" srcId="{72FFCBD4-DD9D-4E06-81E4-54307F97A3F0}" destId="{8F14F3AD-A362-45DF-80F5-2B8D1F566D80}" srcOrd="0" destOrd="0" presId="urn:microsoft.com/office/officeart/2018/2/layout/IconCircleList"/>
    <dgm:cxn modelId="{BF36CAD1-B688-447E-A701-12D1A5EB1C61}" type="presParOf" srcId="{B80C9CF3-C6BB-48D7-8AE1-5002D62D3761}" destId="{326FDCF2-F375-4C3F-9814-C84BA9388F92}" srcOrd="0" destOrd="0" presId="urn:microsoft.com/office/officeart/2018/2/layout/IconCircleList"/>
    <dgm:cxn modelId="{FBFDC197-07BE-4C6F-83B2-02194176B69E}" type="presParOf" srcId="{326FDCF2-F375-4C3F-9814-C84BA9388F92}" destId="{174069BD-8FE1-41A2-8250-6A5514FE224C}" srcOrd="0" destOrd="0" presId="urn:microsoft.com/office/officeart/2018/2/layout/IconCircleList"/>
    <dgm:cxn modelId="{C5F01509-F7BC-425F-B296-A98C860A07F3}" type="presParOf" srcId="{174069BD-8FE1-41A2-8250-6A5514FE224C}" destId="{5E340066-1B2E-4C4E-80A2-97E86ABFA479}" srcOrd="0" destOrd="0" presId="urn:microsoft.com/office/officeart/2018/2/layout/IconCircleList"/>
    <dgm:cxn modelId="{6798BD59-DB22-44F4-9499-B795ECC6FB92}" type="presParOf" srcId="{174069BD-8FE1-41A2-8250-6A5514FE224C}" destId="{F55B2F71-E638-412C-8147-FC7081E08B04}" srcOrd="1" destOrd="0" presId="urn:microsoft.com/office/officeart/2018/2/layout/IconCircleList"/>
    <dgm:cxn modelId="{8ED6BB7E-069D-4BD0-874A-A765097C6426}" type="presParOf" srcId="{174069BD-8FE1-41A2-8250-6A5514FE224C}" destId="{5CDA7D5A-F452-463F-998B-177A76E8C08F}" srcOrd="2" destOrd="0" presId="urn:microsoft.com/office/officeart/2018/2/layout/IconCircleList"/>
    <dgm:cxn modelId="{6FA12472-3D68-4E1C-81AF-02DC5B01E334}" type="presParOf" srcId="{174069BD-8FE1-41A2-8250-6A5514FE224C}" destId="{E05AF25A-E676-44EA-BB66-F2100ACAD1CB}" srcOrd="3" destOrd="0" presId="urn:microsoft.com/office/officeart/2018/2/layout/IconCircleList"/>
    <dgm:cxn modelId="{2E917479-9046-4584-8A6D-BEC73C11FC76}" type="presParOf" srcId="{326FDCF2-F375-4C3F-9814-C84BA9388F92}" destId="{BB1D33AA-C75A-465A-93F0-2B3A7346088F}" srcOrd="1" destOrd="0" presId="urn:microsoft.com/office/officeart/2018/2/layout/IconCircleList"/>
    <dgm:cxn modelId="{A0B340C2-CAB3-4AD7-B651-672DD667AAD7}" type="presParOf" srcId="{326FDCF2-F375-4C3F-9814-C84BA9388F92}" destId="{D641F504-B527-445D-81F6-4B59E813C4A0}" srcOrd="2" destOrd="0" presId="urn:microsoft.com/office/officeart/2018/2/layout/IconCircleList"/>
    <dgm:cxn modelId="{FBFE3BE7-5577-4A5D-85CC-215287D3D6AD}" type="presParOf" srcId="{D641F504-B527-445D-81F6-4B59E813C4A0}" destId="{75512A68-FA50-4392-A441-C6EC352FE606}" srcOrd="0" destOrd="0" presId="urn:microsoft.com/office/officeart/2018/2/layout/IconCircleList"/>
    <dgm:cxn modelId="{E2CE3B82-49EF-49C5-869E-0F82B174F9E9}" type="presParOf" srcId="{D641F504-B527-445D-81F6-4B59E813C4A0}" destId="{C425A8E1-258A-4D4B-9D55-24376C0AB360}" srcOrd="1" destOrd="0" presId="urn:microsoft.com/office/officeart/2018/2/layout/IconCircleList"/>
    <dgm:cxn modelId="{FE67C476-DCF9-4F8A-ACDB-300B11852414}" type="presParOf" srcId="{D641F504-B527-445D-81F6-4B59E813C4A0}" destId="{9E9B2F2E-EF94-42A4-A2BE-0DEE20425DEE}" srcOrd="2" destOrd="0" presId="urn:microsoft.com/office/officeart/2018/2/layout/IconCircleList"/>
    <dgm:cxn modelId="{4CA023EA-A382-4DD9-9FA1-18E0D66061BD}" type="presParOf" srcId="{D641F504-B527-445D-81F6-4B59E813C4A0}" destId="{523C7F31-A7C1-43C9-AE27-AAE9100EE1FE}" srcOrd="3" destOrd="0" presId="urn:microsoft.com/office/officeart/2018/2/layout/IconCircleList"/>
    <dgm:cxn modelId="{26A45859-BDA1-42A1-B72D-E642F4519323}" type="presParOf" srcId="{326FDCF2-F375-4C3F-9814-C84BA9388F92}" destId="{CEB8DC13-2561-455C-A0BE-EE905F81836F}" srcOrd="3" destOrd="0" presId="urn:microsoft.com/office/officeart/2018/2/layout/IconCircleList"/>
    <dgm:cxn modelId="{9A1A1CE7-53B9-4F66-85DD-738EBE878B5F}" type="presParOf" srcId="{326FDCF2-F375-4C3F-9814-C84BA9388F92}" destId="{495B68A9-1523-4F46-9B02-682098319643}" srcOrd="4" destOrd="0" presId="urn:microsoft.com/office/officeart/2018/2/layout/IconCircleList"/>
    <dgm:cxn modelId="{51E1DD61-7673-4090-B8AB-CF4901AEC858}" type="presParOf" srcId="{495B68A9-1523-4F46-9B02-682098319643}" destId="{2CA4BD4C-87EF-4944-9E57-97154B3B633C}" srcOrd="0" destOrd="0" presId="urn:microsoft.com/office/officeart/2018/2/layout/IconCircleList"/>
    <dgm:cxn modelId="{747A4180-A006-422E-B421-0130C380E284}" type="presParOf" srcId="{495B68A9-1523-4F46-9B02-682098319643}" destId="{D99F53AC-3AF2-437B-A5AB-1239ADEC0676}" srcOrd="1" destOrd="0" presId="urn:microsoft.com/office/officeart/2018/2/layout/IconCircleList"/>
    <dgm:cxn modelId="{2B3206DF-6911-4471-9CE4-6E444117F923}" type="presParOf" srcId="{495B68A9-1523-4F46-9B02-682098319643}" destId="{EB4519A6-2EF6-4A3F-90AD-24C511B10908}" srcOrd="2" destOrd="0" presId="urn:microsoft.com/office/officeart/2018/2/layout/IconCircleList"/>
    <dgm:cxn modelId="{BFF8DE16-9137-451C-BFC4-D4EE82781F8E}" type="presParOf" srcId="{495B68A9-1523-4F46-9B02-682098319643}" destId="{D203E058-79E0-456E-A0FD-258E317D3D6A}" srcOrd="3" destOrd="0" presId="urn:microsoft.com/office/officeart/2018/2/layout/IconCircleList"/>
    <dgm:cxn modelId="{F6DE935E-6528-4A29-9FE2-2236A11FA3B5}" type="presParOf" srcId="{326FDCF2-F375-4C3F-9814-C84BA9388F92}" destId="{8F14F3AD-A362-45DF-80F5-2B8D1F566D80}" srcOrd="5" destOrd="0" presId="urn:microsoft.com/office/officeart/2018/2/layout/IconCircleList"/>
    <dgm:cxn modelId="{1E564FA9-F723-4479-8013-22D1426128B6}" type="presParOf" srcId="{326FDCF2-F375-4C3F-9814-C84BA9388F92}" destId="{BDD20EE1-5DFF-4E16-802C-2448893CCB5A}" srcOrd="6" destOrd="0" presId="urn:microsoft.com/office/officeart/2018/2/layout/IconCircleList"/>
    <dgm:cxn modelId="{794FF77C-CF66-43A6-AFF0-913CEF2D0C2A}" type="presParOf" srcId="{BDD20EE1-5DFF-4E16-802C-2448893CCB5A}" destId="{7089FE6B-57E5-4306-8097-E758E000C828}" srcOrd="0" destOrd="0" presId="urn:microsoft.com/office/officeart/2018/2/layout/IconCircleList"/>
    <dgm:cxn modelId="{091EE8DB-F92B-4CB3-ABD6-FFEB56B07A8B}" type="presParOf" srcId="{BDD20EE1-5DFF-4E16-802C-2448893CCB5A}" destId="{41C0BC0F-FFD5-42B5-B952-9316B9364F6F}" srcOrd="1" destOrd="0" presId="urn:microsoft.com/office/officeart/2018/2/layout/IconCircleList"/>
    <dgm:cxn modelId="{DAE7DE5D-0787-4DCA-83CB-B15B42A3D0EC}" type="presParOf" srcId="{BDD20EE1-5DFF-4E16-802C-2448893CCB5A}" destId="{392FDDC2-BC7A-49BF-88A1-7B4956AD8377}" srcOrd="2" destOrd="0" presId="urn:microsoft.com/office/officeart/2018/2/layout/IconCircleList"/>
    <dgm:cxn modelId="{03A77C2B-16FB-486D-9C1B-3FF393F2E432}" type="presParOf" srcId="{BDD20EE1-5DFF-4E16-802C-2448893CCB5A}" destId="{7703AFE5-FAA2-4D8A-AEFA-D3C5CB41E5B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40066-1B2E-4C4E-80A2-97E86ABFA479}">
      <dsp:nvSpPr>
        <dsp:cNvPr id="0" name=""/>
        <dsp:cNvSpPr/>
      </dsp:nvSpPr>
      <dsp:spPr>
        <a:xfrm>
          <a:off x="129313" y="735315"/>
          <a:ext cx="779074" cy="77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B2F71-E638-412C-8147-FC7081E08B04}">
      <dsp:nvSpPr>
        <dsp:cNvPr id="0" name=""/>
        <dsp:cNvSpPr/>
      </dsp:nvSpPr>
      <dsp:spPr>
        <a:xfrm>
          <a:off x="292918" y="898921"/>
          <a:ext cx="451863" cy="4518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AF25A-E676-44EA-BB66-F2100ACAD1CB}">
      <dsp:nvSpPr>
        <dsp:cNvPr id="0" name=""/>
        <dsp:cNvSpPr/>
      </dsp:nvSpPr>
      <dsp:spPr>
        <a:xfrm>
          <a:off x="1075332" y="735315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Smart Product</a:t>
          </a:r>
        </a:p>
      </dsp:txBody>
      <dsp:txXfrm>
        <a:off x="1075332" y="735315"/>
        <a:ext cx="1836390" cy="779074"/>
      </dsp:txXfrm>
    </dsp:sp>
    <dsp:sp modelId="{75512A68-FA50-4392-A441-C6EC352FE606}">
      <dsp:nvSpPr>
        <dsp:cNvPr id="0" name=""/>
        <dsp:cNvSpPr/>
      </dsp:nvSpPr>
      <dsp:spPr>
        <a:xfrm>
          <a:off x="3231700" y="735315"/>
          <a:ext cx="779074" cy="77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5A8E1-258A-4D4B-9D55-24376C0AB360}">
      <dsp:nvSpPr>
        <dsp:cNvPr id="0" name=""/>
        <dsp:cNvSpPr/>
      </dsp:nvSpPr>
      <dsp:spPr>
        <a:xfrm>
          <a:off x="3395305" y="898921"/>
          <a:ext cx="451863" cy="4518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C7F31-A7C1-43C9-AE27-AAE9100EE1FE}">
      <dsp:nvSpPr>
        <dsp:cNvPr id="0" name=""/>
        <dsp:cNvSpPr/>
      </dsp:nvSpPr>
      <dsp:spPr>
        <a:xfrm>
          <a:off x="4177719" y="735315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Voice Recognition</a:t>
          </a:r>
        </a:p>
      </dsp:txBody>
      <dsp:txXfrm>
        <a:off x="4177719" y="735315"/>
        <a:ext cx="1836390" cy="779074"/>
      </dsp:txXfrm>
    </dsp:sp>
    <dsp:sp modelId="{2CA4BD4C-87EF-4944-9E57-97154B3B633C}">
      <dsp:nvSpPr>
        <dsp:cNvPr id="0" name=""/>
        <dsp:cNvSpPr/>
      </dsp:nvSpPr>
      <dsp:spPr>
        <a:xfrm>
          <a:off x="129313" y="2134742"/>
          <a:ext cx="779074" cy="77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F53AC-3AF2-437B-A5AB-1239ADEC0676}">
      <dsp:nvSpPr>
        <dsp:cNvPr id="0" name=""/>
        <dsp:cNvSpPr/>
      </dsp:nvSpPr>
      <dsp:spPr>
        <a:xfrm>
          <a:off x="292918" y="2298348"/>
          <a:ext cx="451863" cy="4518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3E058-79E0-456E-A0FD-258E317D3D6A}">
      <dsp:nvSpPr>
        <dsp:cNvPr id="0" name=""/>
        <dsp:cNvSpPr/>
      </dsp:nvSpPr>
      <dsp:spPr>
        <a:xfrm>
          <a:off x="1075332" y="2134742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Artificial Intelligence</a:t>
          </a:r>
        </a:p>
      </dsp:txBody>
      <dsp:txXfrm>
        <a:off x="1075332" y="2134742"/>
        <a:ext cx="1836390" cy="779074"/>
      </dsp:txXfrm>
    </dsp:sp>
    <dsp:sp modelId="{7089FE6B-57E5-4306-8097-E758E000C828}">
      <dsp:nvSpPr>
        <dsp:cNvPr id="0" name=""/>
        <dsp:cNvSpPr/>
      </dsp:nvSpPr>
      <dsp:spPr>
        <a:xfrm>
          <a:off x="3231700" y="2134742"/>
          <a:ext cx="779074" cy="77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BC0F-FFD5-42B5-B952-9316B9364F6F}">
      <dsp:nvSpPr>
        <dsp:cNvPr id="0" name=""/>
        <dsp:cNvSpPr/>
      </dsp:nvSpPr>
      <dsp:spPr>
        <a:xfrm>
          <a:off x="3395305" y="2298348"/>
          <a:ext cx="451863" cy="4518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3AFE5-FAA2-4D8A-AEFA-D3C5CB41E5BC}">
      <dsp:nvSpPr>
        <dsp:cNvPr id="0" name=""/>
        <dsp:cNvSpPr/>
      </dsp:nvSpPr>
      <dsp:spPr>
        <a:xfrm>
          <a:off x="4177719" y="2134742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VR</a:t>
          </a:r>
        </a:p>
      </dsp:txBody>
      <dsp:txXfrm>
        <a:off x="4177719" y="2134742"/>
        <a:ext cx="1836390" cy="779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5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1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8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7.jpeg"/><Relationship Id="rId5" Type="http://schemas.openxmlformats.org/officeDocument/2006/relationships/image" Target="../media/image8.jpg"/><Relationship Id="rId10" Type="http://schemas.microsoft.com/office/2007/relationships/diagramDrawing" Target="../diagrams/drawing1.xml"/><Relationship Id="rId4" Type="http://schemas.openxmlformats.org/officeDocument/2006/relationships/image" Target="../media/image7.jp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fire&#10;&#10;Description automatically generated">
            <a:extLst>
              <a:ext uri="{FF2B5EF4-FFF2-40B4-BE49-F238E27FC236}">
                <a16:creationId xmlns:a16="http://schemas.microsoft.com/office/drawing/2014/main" id="{F01CEDA0-4A94-402C-BFB2-7D34A55F86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522" b="-1"/>
          <a:stretch/>
        </p:blipFill>
        <p:spPr>
          <a:xfrm>
            <a:off x="2787391" y="975"/>
            <a:ext cx="9401433" cy="6858000"/>
          </a:xfrm>
          <a:prstGeom prst="rect">
            <a:avLst/>
          </a:prstGeom>
        </p:spPr>
      </p:pic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767920" y="0"/>
                </a:moveTo>
                <a:lnTo>
                  <a:pt x="12192000" y="0"/>
                </a:lnTo>
                <a:lnTo>
                  <a:pt x="12192000" y="927417"/>
                </a:lnTo>
                <a:lnTo>
                  <a:pt x="12082763" y="823269"/>
                </a:lnTo>
                <a:cubicBezTo>
                  <a:pt x="11719580" y="493176"/>
                  <a:pt x="11300738" y="223239"/>
                  <a:pt x="10841978" y="29200"/>
                </a:cubicBezTo>
                <a:close/>
                <a:moveTo>
                  <a:pt x="6012882" y="0"/>
                </a:moveTo>
                <a:lnTo>
                  <a:pt x="7504417" y="0"/>
                </a:lnTo>
                <a:lnTo>
                  <a:pt x="7430359" y="29200"/>
                </a:lnTo>
                <a:cubicBezTo>
                  <a:pt x="5857467" y="694478"/>
                  <a:pt x="4753816" y="2251936"/>
                  <a:pt x="4753816" y="4067166"/>
                </a:cubicBezTo>
                <a:cubicBezTo>
                  <a:pt x="4753816" y="5126051"/>
                  <a:pt x="5129364" y="6097221"/>
                  <a:pt x="5754532" y="6854750"/>
                </a:cubicBezTo>
                <a:lnTo>
                  <a:pt x="5757486" y="6858000"/>
                </a:lnTo>
                <a:lnTo>
                  <a:pt x="4830677" y="6858000"/>
                </a:lnTo>
                <a:lnTo>
                  <a:pt x="4745134" y="6724465"/>
                </a:lnTo>
                <a:cubicBezTo>
                  <a:pt x="4274836" y="5949876"/>
                  <a:pt x="4004010" y="5040579"/>
                  <a:pt x="4004010" y="4067979"/>
                </a:cubicBezTo>
                <a:cubicBezTo>
                  <a:pt x="4004010" y="2476453"/>
                  <a:pt x="4729195" y="1054430"/>
                  <a:pt x="5866922" y="114788"/>
                </a:cubicBezTo>
                <a:close/>
                <a:moveTo>
                  <a:pt x="0" y="0"/>
                </a:moveTo>
                <a:lnTo>
                  <a:pt x="4336230" y="0"/>
                </a:lnTo>
                <a:lnTo>
                  <a:pt x="4279837" y="65151"/>
                </a:lnTo>
                <a:cubicBezTo>
                  <a:pt x="3384436" y="1150943"/>
                  <a:pt x="2846555" y="2542953"/>
                  <a:pt x="2846555" y="4060687"/>
                </a:cubicBezTo>
                <a:cubicBezTo>
                  <a:pt x="2846555" y="5036374"/>
                  <a:pt x="3068843" y="5960103"/>
                  <a:pt x="3465501" y="6783922"/>
                </a:cubicBezTo>
                <a:lnTo>
                  <a:pt x="35034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8" name="Freeform 95">
            <a:extLst>
              <a:ext uri="{FF2B5EF4-FFF2-40B4-BE49-F238E27FC236}">
                <a16:creationId xmlns:a16="http://schemas.microsoft.com/office/drawing/2014/main" id="{5EFCEEFE-DD72-4E23-A203-092AB1A6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6555" y="-18287"/>
            <a:ext cx="9373908" cy="6920069"/>
          </a:xfrm>
          <a:custGeom>
            <a:avLst/>
            <a:gdLst>
              <a:gd name="connsiteX0" fmla="*/ 9363722 w 9373908"/>
              <a:gd name="connsiteY0" fmla="*/ 0 h 6920069"/>
              <a:gd name="connsiteX1" fmla="*/ 9373908 w 9373908"/>
              <a:gd name="connsiteY1" fmla="*/ 0 h 6920069"/>
              <a:gd name="connsiteX2" fmla="*/ 9373908 w 9373908"/>
              <a:gd name="connsiteY2" fmla="*/ 8011 h 6920069"/>
              <a:gd name="connsiteX3" fmla="*/ 4704244 w 9373908"/>
              <a:gd name="connsiteY3" fmla="*/ 0 h 6920069"/>
              <a:gd name="connsiteX4" fmla="*/ 7874983 w 9373908"/>
              <a:gd name="connsiteY4" fmla="*/ 0 h 6920069"/>
              <a:gd name="connsiteX5" fmla="*/ 7995423 w 9373908"/>
              <a:gd name="connsiteY5" fmla="*/ 47488 h 6920069"/>
              <a:gd name="connsiteX6" fmla="*/ 9236208 w 9373908"/>
              <a:gd name="connsiteY6" fmla="*/ 841557 h 6920069"/>
              <a:gd name="connsiteX7" fmla="*/ 9373908 w 9373908"/>
              <a:gd name="connsiteY7" fmla="*/ 972842 h 6920069"/>
              <a:gd name="connsiteX8" fmla="*/ 9373908 w 9373908"/>
              <a:gd name="connsiteY8" fmla="*/ 6920069 h 6920069"/>
              <a:gd name="connsiteX9" fmla="*/ 2950722 w 9373908"/>
              <a:gd name="connsiteY9" fmla="*/ 6920069 h 6920069"/>
              <a:gd name="connsiteX10" fmla="*/ 2907977 w 9373908"/>
              <a:gd name="connsiteY10" fmla="*/ 6873037 h 6920069"/>
              <a:gd name="connsiteX11" fmla="*/ 1907260 w 9373908"/>
              <a:gd name="connsiteY11" fmla="*/ 4085454 h 6920069"/>
              <a:gd name="connsiteX12" fmla="*/ 4583804 w 9373908"/>
              <a:gd name="connsiteY12" fmla="*/ 47488 h 6920069"/>
              <a:gd name="connsiteX13" fmla="*/ 1505505 w 9373908"/>
              <a:gd name="connsiteY13" fmla="*/ 0 h 6920069"/>
              <a:gd name="connsiteX14" fmla="*/ 3189581 w 9373908"/>
              <a:gd name="connsiteY14" fmla="*/ 0 h 6920069"/>
              <a:gd name="connsiteX15" fmla="*/ 3020368 w 9373908"/>
              <a:gd name="connsiteY15" fmla="*/ 133076 h 6920069"/>
              <a:gd name="connsiteX16" fmla="*/ 1157455 w 9373908"/>
              <a:gd name="connsiteY16" fmla="*/ 4086267 h 6920069"/>
              <a:gd name="connsiteX17" fmla="*/ 1898579 w 9373908"/>
              <a:gd name="connsiteY17" fmla="*/ 6742753 h 6920069"/>
              <a:gd name="connsiteX18" fmla="*/ 2012168 w 9373908"/>
              <a:gd name="connsiteY18" fmla="*/ 6920069 h 6920069"/>
              <a:gd name="connsiteX19" fmla="*/ 679265 w 9373908"/>
              <a:gd name="connsiteY19" fmla="*/ 6920069 h 6920069"/>
              <a:gd name="connsiteX20" fmla="*/ 618946 w 9373908"/>
              <a:gd name="connsiteY20" fmla="*/ 6802210 h 6920069"/>
              <a:gd name="connsiteX21" fmla="*/ 0 w 9373908"/>
              <a:gd name="connsiteY21" fmla="*/ 4078975 h 6920069"/>
              <a:gd name="connsiteX22" fmla="*/ 1433282 w 9373908"/>
              <a:gd name="connsiteY22" fmla="*/ 83440 h 692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73908" h="6920069">
                <a:moveTo>
                  <a:pt x="9363722" y="0"/>
                </a:moveTo>
                <a:lnTo>
                  <a:pt x="9373908" y="0"/>
                </a:lnTo>
                <a:lnTo>
                  <a:pt x="9373908" y="8011"/>
                </a:lnTo>
                <a:close/>
                <a:moveTo>
                  <a:pt x="4704244" y="0"/>
                </a:moveTo>
                <a:lnTo>
                  <a:pt x="7874983" y="0"/>
                </a:lnTo>
                <a:lnTo>
                  <a:pt x="7995423" y="47488"/>
                </a:lnTo>
                <a:cubicBezTo>
                  <a:pt x="8454183" y="241528"/>
                  <a:pt x="8873025" y="511464"/>
                  <a:pt x="9236208" y="841557"/>
                </a:cubicBezTo>
                <a:lnTo>
                  <a:pt x="9373908" y="972842"/>
                </a:lnTo>
                <a:lnTo>
                  <a:pt x="9373908" y="6920069"/>
                </a:lnTo>
                <a:lnTo>
                  <a:pt x="2950722" y="6920069"/>
                </a:lnTo>
                <a:lnTo>
                  <a:pt x="2907977" y="6873037"/>
                </a:lnTo>
                <a:cubicBezTo>
                  <a:pt x="2282808" y="6115509"/>
                  <a:pt x="1907260" y="5144339"/>
                  <a:pt x="1907260" y="4085454"/>
                </a:cubicBezTo>
                <a:cubicBezTo>
                  <a:pt x="1907260" y="2270224"/>
                  <a:pt x="3010912" y="712766"/>
                  <a:pt x="4583804" y="47488"/>
                </a:cubicBezTo>
                <a:close/>
                <a:moveTo>
                  <a:pt x="1505505" y="0"/>
                </a:moveTo>
                <a:lnTo>
                  <a:pt x="3189581" y="0"/>
                </a:lnTo>
                <a:lnTo>
                  <a:pt x="3020368" y="133076"/>
                </a:lnTo>
                <a:cubicBezTo>
                  <a:pt x="1882640" y="1072718"/>
                  <a:pt x="1157455" y="2494741"/>
                  <a:pt x="1157455" y="4086267"/>
                </a:cubicBezTo>
                <a:cubicBezTo>
                  <a:pt x="1157455" y="5058867"/>
                  <a:pt x="1428281" y="5968164"/>
                  <a:pt x="1898579" y="6742753"/>
                </a:cubicBezTo>
                <a:lnTo>
                  <a:pt x="2012168" y="6920069"/>
                </a:lnTo>
                <a:lnTo>
                  <a:pt x="679265" y="6920069"/>
                </a:lnTo>
                <a:lnTo>
                  <a:pt x="618946" y="6802210"/>
                </a:lnTo>
                <a:cubicBezTo>
                  <a:pt x="222288" y="5978391"/>
                  <a:pt x="0" y="5054662"/>
                  <a:pt x="0" y="4078975"/>
                </a:cubicBezTo>
                <a:cubicBezTo>
                  <a:pt x="0" y="2561242"/>
                  <a:pt x="537881" y="1169231"/>
                  <a:pt x="1433282" y="83440"/>
                </a:cubicBezTo>
                <a:close/>
              </a:path>
            </a:pathLst>
          </a:custGeom>
          <a:noFill/>
          <a:ln w="603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DEC6EF82-26C1-4CDF-8BFF-7FC14DFA9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5"/>
            <a:ext cx="12188825" cy="6856214"/>
          </a:xfrm>
          <a:prstGeom prst="rect">
            <a:avLst/>
          </a:prstGeom>
        </p:spPr>
      </p:pic>
      <p:sp>
        <p:nvSpPr>
          <p:cNvPr id="112" name="Freeform 5">
            <a:extLst>
              <a:ext uri="{FF2B5EF4-FFF2-40B4-BE49-F238E27FC236}">
                <a16:creationId xmlns:a16="http://schemas.microsoft.com/office/drawing/2014/main" id="{2A73F40A-89D3-430B-96F3-4FFB3CC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14" name="Freeform 6">
            <a:extLst>
              <a:ext uri="{FF2B5EF4-FFF2-40B4-BE49-F238E27FC236}">
                <a16:creationId xmlns:a16="http://schemas.microsoft.com/office/drawing/2014/main" id="{DDDAB8F9-1413-4BD9-A13E-F29031C67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0670D30-D930-4E35-94EF-5AC76259C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72E515A-2321-4486-A503-0B6860C37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C34F854-2E35-4433-B563-031237E22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4EA20E1-1B1F-4718-8611-4D705DA6A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75C7776-9A78-4ADF-BED2-827D5B2C8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86EA3BB-AD9A-48B1-ABDB-0E67F1D64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AA04349-9A76-46B8-8885-27957E0D1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B717560-8933-409F-AEEE-79B06FFA2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9507435-678A-418A-BCE4-CC337544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CEBA63E-1016-4258-BD9C-394BB1378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0040478B-C370-4884-BFD4-8A648D323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94D0837-91D1-4C02-8B4D-71C7318FD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76756D4-FC73-438C-A4A7-951A6FF85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53F5C97-0C74-48B9-8718-C0E6D3B3A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DAA7DE7-BB99-4EF3-94AF-2D606A16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B72929B-60E1-4F26-8C88-73F46CA53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692962A-79AF-41BE-A05F-3E14B058D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1847879-8EED-451E-9A4F-532014D15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FD3CFED-4222-4D82-8AED-6254F471A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9120F0A-6A8F-40FB-B6AB-8496DC538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9604492-AD9D-4E31-9E60-1F598B063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3B1E8F5-056B-4CBB-AE96-6C938CEC5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2D64BCD-3916-4556-849C-547416705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AFF1E26-AB60-428F-A18A-F11D90653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D02561A-046A-424E-8296-C2F421363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1318123-B452-464C-BFF0-E72F2DEB2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469AB11-B7D0-42C7-AAA1-59E3306D4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D20F9C4-74CF-4467-98C9-3B345D46C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DF0E850-EA86-49EF-B5D5-C8DFDC42E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AE2C6D4-1026-4276-B537-D90468AD7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F32F1D9-6012-4783-BC20-6787E2FC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9094F34-F61D-4DD6-9D3C-8E227DC12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0F9993E-2A00-44BE-97DF-1B79EDFA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FAB5E35-26FD-4DEF-BFEA-E41DAEA61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1477C55-2C68-4941-A9AC-A361B5A4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4219097-A76D-4C64-B243-24FCC03EE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10A5088-478C-4E14-BF9B-2B97A7FE2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03AA72A-C390-4262-A92D-3ECD74F50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B5647CF-1C96-414A-86D7-4AAB346D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F07F7C6-83D2-4F91-99EA-ACEC9B3FA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F07A693-D2B3-440B-9F2C-7FF227264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EF2FCC9-5EB6-4D82-8EAA-AF0360C49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39E4434-AB62-4CF5-9C81-22F31D040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D94322C-5AE2-49D5-8C62-008AD665C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5532BC2-9913-4A1D-8C7B-FFC7A0573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4920F66-DAC3-4646-A965-812F15624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F5EE4C8-1633-4200-903D-D03E81664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B2EA397-717E-4C34-AEA1-300765841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2639F266-BA14-4C34-BA38-0AB5CCAC6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B3489F2-2961-4D1A-B4ED-B359C45CC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7CFBED6-7E85-4840-B5D4-DAF04C1DA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D8F7F6C-4EC3-4FE6-A40F-B38D0A9F0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0F7A3C1-64E6-4813-B819-1707F16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4C978CCC-7B43-4968-99E1-08FF52C8E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0CB3B4D3-AA71-43BF-974F-72A141495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72EBB7D-DFA1-46AF-AD50-1DA620A67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4DA7E93-BCCA-4DD9-AF67-8851F050A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80A65D8-4915-4191-A031-38586B30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7062D70-7539-4A27-881A-0CB203F25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A9C6FFD-83BA-4229-9B3A-25AC1BE10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5A9739D-8598-4E98-B364-905FCC92E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5A4DCF91-BB2A-4291-A628-24488AA8A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90CD88A-66F6-4356-8019-8DB616B05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A0FD277-DE3D-4EF9-9DD9-A2C9F567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73FB331-C05D-4365-8295-0049E601DE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C8E2D59-BB9E-462B-A07B-C6DE0668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06C7F98-80D3-4527-9622-850705590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913576F-76CD-4034-B992-4358E98FA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4EFDBD9-4583-4098-86DF-15E980E75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B0F640A-1C24-40BA-8ED3-5238CA88D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F8D06C8F-4217-401A-83FA-AF08BC98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66EB2DB-EAE1-4392-95EA-F032BEA6F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76CF8E-3B2D-46DB-9CC7-9C92B37AB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557CA79E-A553-4489-9B15-429F60725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37CDCC1C-F388-4C80-A084-FB0DFF1A1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69AAC8D-7017-404E-B266-231E393A2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1509CA1-4436-49E1-81B2-22A77B0EF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CEA7B68-A5BC-4029-BA94-58ED55F39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89A7E9D0-60EF-4917-A1A2-0F7BD760A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2169" y="2027603"/>
            <a:ext cx="4507955" cy="432777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/>
              </a:rPr>
              <a:t>Pey aleph </a:t>
            </a:r>
            <a:endParaRPr lang="en-US" b="1">
              <a:latin typeface="Arial Black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169" y="4849959"/>
            <a:ext cx="4507956" cy="915841"/>
          </a:xfrm>
        </p:spPr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Global technology</a:t>
            </a:r>
            <a:endParaRPr lang="ru-RU" dirty="0"/>
          </a:p>
        </p:txBody>
      </p:sp>
      <p:pic>
        <p:nvPicPr>
          <p:cNvPr id="4" name="Picture 3" descr="satellite against the night sky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 descr="abstract image of light dots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graphicFrame>
        <p:nvGraphicFramePr>
          <p:cNvPr id="5" name="Content Placeholder 4" descr="SmartArt graphic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732127"/>
              </p:ext>
            </p:extLst>
          </p:nvPr>
        </p:nvGraphicFramePr>
        <p:xfrm>
          <a:off x="685801" y="2142067"/>
          <a:ext cx="6143423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2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0AD1520C-7A8D-4022-90DA-FBEA8EBB47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8" y="-37403"/>
            <a:ext cx="12184564" cy="68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/>
          <a:lstStyle/>
          <a:p>
            <a:r>
              <a:rPr lang="en-US" dirty="0"/>
              <a:t>Uses of Virtual Reality</a:t>
            </a:r>
          </a:p>
        </p:txBody>
      </p:sp>
      <p:graphicFrame>
        <p:nvGraphicFramePr>
          <p:cNvPr id="6" name="Content Placeholder 5" descr="Chart">
            <a:extLst>
              <a:ext uri="{FF2B5EF4-FFF2-40B4-BE49-F238E27FC236}">
                <a16:creationId xmlns:a16="http://schemas.microsoft.com/office/drawing/2014/main" id="{B969B0A3-888C-49AE-AB43-78DF29C9B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812001"/>
              </p:ext>
            </p:extLst>
          </p:nvPr>
        </p:nvGraphicFramePr>
        <p:xfrm>
          <a:off x="612117" y="2141538"/>
          <a:ext cx="1013142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3" descr="A close up of a fire&#10;&#10;Description automatically generated">
            <a:extLst>
              <a:ext uri="{FF2B5EF4-FFF2-40B4-BE49-F238E27FC236}">
                <a16:creationId xmlns:a16="http://schemas.microsoft.com/office/drawing/2014/main" id="{1366F542-BF6B-41A7-B7A8-C3EE0315D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8" y="-2662"/>
            <a:ext cx="12147393" cy="68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fire&#10;&#10;Description automatically generated">
            <a:extLst>
              <a:ext uri="{FF2B5EF4-FFF2-40B4-BE49-F238E27FC236}">
                <a16:creationId xmlns:a16="http://schemas.microsoft.com/office/drawing/2014/main" id="{F01CEDA0-4A94-402C-BFB2-7D34A55F86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606" b="-1"/>
          <a:stretch/>
        </p:blipFill>
        <p:spPr>
          <a:xfrm>
            <a:off x="2059997" y="975"/>
            <a:ext cx="8041842" cy="6858000"/>
          </a:xfrm>
          <a:prstGeom prst="rect">
            <a:avLst/>
          </a:prstGeom>
        </p:spPr>
      </p:pic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1" y="5182864"/>
                  <a:pt x="2905501" y="3427045"/>
                </a:cubicBezTo>
                <a:cubicBezTo>
                  <a:pt x="2905501" y="1671227"/>
                  <a:pt x="4327804" y="247854"/>
                  <a:pt x="6082303" y="247854"/>
                </a:cubicBezTo>
                <a:close/>
                <a:moveTo>
                  <a:pt x="794765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923439" y="6858000"/>
                </a:lnTo>
                <a:lnTo>
                  <a:pt x="7938929" y="6850061"/>
                </a:lnTo>
                <a:cubicBezTo>
                  <a:pt x="9153123" y="6189975"/>
                  <a:pt x="9977382" y="4902578"/>
                  <a:pt x="9977382" y="3422520"/>
                </a:cubicBezTo>
                <a:cubicBezTo>
                  <a:pt x="9977382" y="2009738"/>
                  <a:pt x="9226353" y="772500"/>
                  <a:pt x="8102044" y="88839"/>
                </a:cubicBezTo>
                <a:close/>
                <a:moveTo>
                  <a:pt x="0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8"/>
                  <a:pt x="2187224" y="3422520"/>
                </a:cubicBezTo>
                <a:cubicBezTo>
                  <a:pt x="2187224" y="4902578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/>
            </a:solidFill>
          </a:ln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19C7F06A-1310-42E3-8232-1082DC792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5" y="0"/>
            <a:ext cx="12188825" cy="6856214"/>
          </a:xfrm>
          <a:prstGeom prst="rect">
            <a:avLst/>
          </a:prstGeom>
        </p:spPr>
      </p:pic>
      <p:sp>
        <p:nvSpPr>
          <p:cNvPr id="175" name="Rounded Rectangle 6">
            <a:extLst>
              <a:ext uri="{FF2B5EF4-FFF2-40B4-BE49-F238E27FC236}">
                <a16:creationId xmlns:a16="http://schemas.microsoft.com/office/drawing/2014/main" id="{185F813D-FC7D-4AAE-A980-A379292C4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oundRect">
            <a:avLst>
              <a:gd name="adj" fmla="val 8234"/>
            </a:avLst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758" y="2278493"/>
            <a:ext cx="8354484" cy="147302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4100" b="1">
                <a:latin typeface="Arial Black"/>
                <a:cs typeface="Calibri Light"/>
              </a:rPr>
            </a:br>
            <a:r>
              <a:rPr lang="en-US" sz="4100" b="1">
                <a:latin typeface="Arial Black"/>
                <a:cs typeface="Calibri Light"/>
              </a:rPr>
              <a:t>The year of the father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758" y="3751520"/>
            <a:ext cx="8354484" cy="803547"/>
          </a:xfrm>
        </p:spPr>
        <p:txBody>
          <a:bodyPr>
            <a:normAutofit/>
          </a:bodyPr>
          <a:lstStyle/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09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9709" y="4050264"/>
            <a:ext cx="5700416" cy="247222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Arial Black"/>
                <a:cs typeface="Calibri Light"/>
              </a:rPr>
              <a:t>THE DECREE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9709" y="5810127"/>
            <a:ext cx="5700416" cy="57272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cs typeface="Calibri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C1A4634-CF00-456C-BBEC-CEAAAAD06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200" name="Freeform 13">
              <a:extLst>
                <a:ext uri="{FF2B5EF4-FFF2-40B4-BE49-F238E27FC236}">
                  <a16:creationId xmlns:a16="http://schemas.microsoft.com/office/drawing/2014/main" id="{90EFC584-AC34-453E-8A9C-7BEB89F64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35E9C08F-794C-4E4D-AFF0-0A985895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F1C99F1A-BB7C-49E1-98CF-DE2892091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73B542F9-2D05-417C-A7AD-7AFFB7E0B0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6FF1997A-17D4-4819-9FC2-B884E31044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321503FF-7286-464B-8630-3BA09AB8D0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E8A67DC0-D5C3-472C-AEAD-035EED2C6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5A07BA38-40D5-4536-B326-48FBBFA10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96D5E409-3A71-49C0-95CE-D1538BDE0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670021DA-07B9-4496-8207-A757FAB41D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3B27B1A5-5C41-4BC2-9105-D39F5E0C4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D5B4BDD0-9FB4-452D-A638-BFD7F32AAC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CCF1E199-162B-4EAA-B5F7-D9163A1FF5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B0AE6598-0863-406C-ADA1-A77503262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43371116-3488-4DB2-A304-1F3C5928D1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A908A675-2DB3-443D-9FD0-66C85E1CE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DC278961-7F1D-429D-BEBE-98973C7064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71ADF9F0-31DE-49C4-924E-888A58F0AC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46107732-E440-421D-976A-BD8673768F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D60366E1-EC44-4EFF-A8C6-ECDE627CB9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D9A78416-2D8B-4B20-98C8-1029FD4603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37BE981C-5C80-4E13-9FD8-B35455F759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18F430D8-931C-4E93-9D8C-1357AD8DB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F4C41E18-8B54-480B-83D8-8176A0539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AFC2AFA4-1C48-4D20-8B9F-8EEA48F3D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1156742D-7511-44F3-BB8C-4F52C41B9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0F5B4A8E-5A92-468F-AFA9-29EE21CAB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B1B3F74-161B-4BC9-9E53-04EAF4762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DD4E709A-22B5-40DA-96AF-AC16C377B5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7CE75552-806C-4FF6-A5C3-3B8DEA629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71B20381-8B16-4D78-9E15-1D8ED59DD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10C44C95-4178-4E32-BB3A-33475943AF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8EE41B3A-EEFE-4CB9-872E-414F7958D5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52922CEA-12B3-483F-9178-4C62B3CF2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03F5F6A6-C06F-42AE-9FBD-4B3BCB4AC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661ED679-2530-4361-B95B-B05F1C9415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135C9826-4C9B-4A12-BC07-700ACCD405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3C2E88E6-BE2E-4523-962A-86D55D7D1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927BAF17-D38B-4F1C-B564-BC3B5E5A8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6FDD6921-0E35-49D0-B71C-28BBA43752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9955FA46-DEA3-469F-B77D-93DC5E266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3669F542-38C0-48F1-8AAC-2969D20A50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B710B796-9CE4-4EB4-BF7F-11851B718E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8C0281A4-7AF1-4013-837D-31C95EEEC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9EDB2E49-0514-48F8-BC6A-83DE95F117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8B2B6D20-7D59-4DF1-BFD3-A4C5708CF7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5B00B150-B796-4C5C-AC31-98D060282F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89CD9D5-F74D-4CE0-9C43-EC23B03979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4C1AB5F8-6407-403F-B281-8B192B383F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1C7BFA8A-97EA-4088-A90E-A902C03FB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8D2DC1CD-8EC5-4976-ADEB-2E06164C09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67277F67-4C66-4421-AE77-90895E80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3E05E8F7-5B28-4E47-924C-90D8456CD7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5A85ACD6-DBB1-401A-BBBA-003F9B77A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7B2C7E58-C86A-4951-B94C-D73FA7FDA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02D4B54-E8D9-4A8E-A8AF-D0BA9FDC4A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D90138EB-1F72-421B-AEFA-A56128397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5F559951-B6A6-4E50-BC91-2E2C2D55F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D77725C9-CDB3-41D2-AFD0-4BFC5F908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5C36F5EB-F912-43CE-8DBF-86CBC786C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635FAFC1-CD70-4F35-BEAC-92156D10F2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754F09C1-35B1-4C5D-AFCE-0FF5E43349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23EF58D0-8110-451E-82EC-9D42493F17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C014D619-9F4F-484E-B941-8476F8B1BA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42C3904F-B896-45BD-B89B-F91A955350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C857C33-5660-41D2-85EF-8DF89C7A1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CD37B5DF-F507-4477-BDDA-A16D866039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82059CCF-A142-4899-9CB2-96989FDB0C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9D54F23F-3CCE-4230-9450-7E0F57C832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7A327725-CC82-4EC4-BC62-404DF8C928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43BC259-8300-4DA0-B0F4-9D4F96A76A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4587A259-7B5F-4BB1-ACBB-9F8AFE340E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2D793FA1-D76B-4059-9FC6-4A43614CD0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865E1101-60DE-4A2E-83CB-F2120F3EE8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5FC297E9-5BAF-4DFE-98C5-D210C07A62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3088415C-6522-4AB4-8D73-0BEFB4E71B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FCD617DB-B3D3-4213-A9DD-8BA7932B15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1450E7E0-1ACD-47BB-9687-C3FBFEEE8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A595F51C-2E95-4044-B3D8-A2F5964438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A87D73B1-3A33-491F-BA89-51B2839106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54" r="8693" b="-1"/>
          <a:stretch/>
        </p:blipFill>
        <p:spPr>
          <a:xfrm>
            <a:off x="6080591" y="-2008"/>
            <a:ext cx="4787317" cy="3415082"/>
          </a:xfrm>
          <a:custGeom>
            <a:avLst/>
            <a:gdLst/>
            <a:ahLst/>
            <a:cxnLst/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</p:spPr>
      </p:pic>
      <p:sp>
        <p:nvSpPr>
          <p:cNvPr id="281" name="Rectangle 280">
            <a:extLst>
              <a:ext uri="{FF2B5EF4-FFF2-40B4-BE49-F238E27FC236}">
                <a16:creationId xmlns:a16="http://schemas.microsoft.com/office/drawing/2014/main" id="{73710393-C767-43F2-8FBD-DFC6C6DE6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24BFFD1D-EF0D-48A3-9398-5E7B3768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284" name="Freeform 97">
              <a:extLst>
                <a:ext uri="{FF2B5EF4-FFF2-40B4-BE49-F238E27FC236}">
                  <a16:creationId xmlns:a16="http://schemas.microsoft.com/office/drawing/2014/main" id="{689353F2-B99A-4264-BFDB-C10D8AD9C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9F98F031-719D-4CBA-9C8B-E0A16DED2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F0BF977-B855-4AE5-99C3-F8550048EA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C05AF72D-9C25-41BB-AFCB-D81AB9F0D1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409F544-D26B-4B8D-A0B1-2B69366CAF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6140E36F-2ED8-4E26-A0A6-22A45C16F0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B0B721E5-9AB8-40F1-B00D-6167560899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009CFBE9-3E08-47A9-B687-16CF8470F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545ECBDB-CBEA-4FE2-9E19-DE507EB6A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51074F87-299E-4574-9457-E4F77FCE1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CE00CA3D-9F09-45AE-A510-200EA63E7B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63163250-DF2D-468F-B58F-00BAA42AA1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681CDB55-0C2A-4128-AFAE-E4E44AF7A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A1A5269C-2089-465D-A3AE-65A3CE6CBB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8819BCAD-CAB9-4FE6-9F21-B85071FB5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FB5EC56C-C8D8-4050-A2D1-B7B3FCCAA1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54491DEA-A55D-4C28-8AA6-9691A9A623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C3D2A244-B4BB-40E3-B23C-5A15E1136B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A00BE7D9-15CD-4F76-8597-011B589BD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C2903E31-22BB-47A0-BDF6-353CA627EB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8FBC987-7B23-444C-9FC8-ADF3DB98A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2BD496B3-1F2A-4819-87F8-C5495A4478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78223F66-B81A-4BA8-898A-9296BA7715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A4F6E2F1-3B98-4D0D-A2CC-CD3D34022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0B0DE108-EDF9-4067-B14D-3F17C4178F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F055FFCF-CA93-4598-B922-5EA1194432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87523144-7D36-41B0-86AA-C3B35B135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9D512F63-F2C0-48C7-82E7-2A84D3F29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D99DBCA8-4345-4F25-8A39-13AFB2301B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FE38C341-8388-4F81-8CBC-B056FC5B3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3D20619E-EAE0-4725-B705-3D96E4F2BC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C098F849-CF8B-4E75-97B7-14CB4C0AEE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CBDDB4DD-24C7-4C8F-BE07-DC216C48D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6E2ABB4-F943-4C41-B285-49F7197BB0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203E42AE-9861-4212-A16A-678589A4A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35CD4731-613E-42C2-A908-A29E0AF020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1001F03-2B3E-4023-8260-E9EA19376B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D7702AAD-5D5B-43DA-8A9F-6221A6FBB7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76E0DD68-D9E9-4561-8866-9A2D4C773F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77220253-1375-4EAE-9C85-48074FA20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DAEA6172-DD83-42B0-A5F8-EF4B4CC9E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3A7DA82-BA46-4425-BD0B-179C4381EB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BB050357-22AB-495E-B0C2-817819D20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95872618-FD07-41C6-A602-6BA800CA8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60EBF58-84D1-4B32-9EC8-DF37EB906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46BFE94F-474A-453D-AE3A-E4D9D48B05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7B3DA309-9228-4CBE-874D-94C7DDF02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45109F74-E11C-47CD-8176-A40CB370C0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8E8D113C-6520-46F0-95D7-D91F597A6A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3B703F40-0099-48A5-B79D-D7FF353A64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46DEE307-85EF-4D2A-A1B3-A8D009DE45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6600D9A5-388A-4962-914B-1E57A004C8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D1D8C77F-83F8-4142-8766-2CDD2E28E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1214FE36-2FD1-49AD-AA59-F50D2BAB01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B59FD549-6C27-406B-8154-0FEEC74C2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ABBFD3F1-CDDE-47A0-89AD-80663926B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B1AFA091-C2EE-45A9-9D47-6641B3D009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587CC879-926F-4955-AB23-62E0F3B6A4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4E6EA0EB-77AA-4D8F-A1C9-F0AFA039FC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EEDD9179-D665-453B-8A0D-C8AB15774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BBC4C827-7F4E-4E60-A479-6CCAAC82A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B8DAB12A-BCD3-43ED-A83B-A624D1665F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50401A41-60CB-4425-AA21-70CDEE8B2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27DB940E-119E-46EA-8B0D-8048C979B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9F999AF0-B77A-4AA0-9E7F-42E13BE7D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5C14ECD8-D20A-4BB6-BF51-7CD2AF473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01E0E2E8-C70C-4BAC-AB01-192030B0E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1A03B16D-75A6-46C2-94F8-7606F808B6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E3410BDA-E31B-490A-B7C8-351F2FE9B7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43741A8F-ACE2-4F43-8F65-B04C4E633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0EB9D00F-067B-4545-AC39-D92652216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B8D5F767-383B-4436-BEEA-66F30CACC5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99361825-C629-4530-AE2C-7FC66CDDD6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7EE53B6E-474F-4D28-87BC-DB5811B9F0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6763B8F6-C347-40A9-B37B-4EECA3970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BC178CC7-64D9-4B97-B662-2114AEB8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3F746BDD-0A58-475C-88FC-C6DA717AE9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D7FA4519-C611-4777-AED5-EDDBCFDC1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6E45A983-6315-4DD7-9BB6-1F68AF308D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5FCA867F-6B2A-4332-98E3-F69F2377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5" descr="A close up of a fire&#10;&#10;Description automatically generated">
            <a:extLst>
              <a:ext uri="{FF2B5EF4-FFF2-40B4-BE49-F238E27FC236}">
                <a16:creationId xmlns:a16="http://schemas.microsoft.com/office/drawing/2014/main" id="{F01CEDA0-4A94-402C-BFB2-7D34A55F86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7" r="34459" b="-1"/>
          <a:stretch/>
        </p:blipFill>
        <p:spPr>
          <a:xfrm>
            <a:off x="-2334" y="10"/>
            <a:ext cx="5441859" cy="565493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6907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5B2D66-8E18-46D7-967B-1A3B48ACF55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BFE41CA-01C7-4999-9BC7-050FDE7EAF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6D2AD-45B3-4580-A691-E5968F9B5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</Words>
  <Application>Microsoft Office PowerPoint</Application>
  <PresentationFormat>Widescreen</PresentationFormat>
  <Paragraphs>19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Celestial</vt:lpstr>
      <vt:lpstr>Pey aleph </vt:lpstr>
      <vt:lpstr>Global technology</vt:lpstr>
      <vt:lpstr>Uses of Virtual Reality</vt:lpstr>
      <vt:lpstr> The year of the father</vt:lpstr>
      <vt:lpstr>THE DECREE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Design</dc:title>
  <dc:creator/>
  <cp:lastModifiedBy/>
  <cp:revision>109</cp:revision>
  <dcterms:created xsi:type="dcterms:W3CDTF">2020-09-20T14:21:17Z</dcterms:created>
  <dcterms:modified xsi:type="dcterms:W3CDTF">2020-09-20T14:40:10Z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