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3" r:id="rId3"/>
    <p:sldId id="266" r:id="rId4"/>
    <p:sldId id="268" r:id="rId5"/>
    <p:sldId id="277" r:id="rId6"/>
    <p:sldId id="280" r:id="rId7"/>
    <p:sldId id="282" r:id="rId8"/>
    <p:sldId id="278" r:id="rId9"/>
    <p:sldId id="269" r:id="rId10"/>
    <p:sldId id="270" r:id="rId11"/>
    <p:sldId id="271" r:id="rId12"/>
    <p:sldId id="261" r:id="rId13"/>
    <p:sldId id="272" r:id="rId14"/>
    <p:sldId id="258" r:id="rId15"/>
    <p:sldId id="262" r:id="rId16"/>
    <p:sldId id="260" r:id="rId17"/>
    <p:sldId id="273" r:id="rId18"/>
    <p:sldId id="274" r:id="rId19"/>
    <p:sldId id="275"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D2ED3C-D123-4323-A56F-5AF52DCE0CA6}" v="3413" dt="2018-08-24T11:06:16.6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02" d="100"/>
          <a:sy n="102" d="100"/>
        </p:scale>
        <p:origin x="72" y="6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ble Love" userId="1f2c16c95f855842" providerId="LiveId" clId="{8DD2ED3C-D123-4323-A56F-5AF52DCE0CA6}"/>
    <pc:docChg chg="undo redo custSel mod addSld delSld modSld">
      <pc:chgData name="Kimble Love" userId="1f2c16c95f855842" providerId="LiveId" clId="{8DD2ED3C-D123-4323-A56F-5AF52DCE0CA6}" dt="2018-08-24T11:06:16.624" v="3407" actId="20577"/>
      <pc:docMkLst>
        <pc:docMk/>
      </pc:docMkLst>
      <pc:sldChg chg="addSp delSp modSp del mod setBg setClrOvrMap">
        <pc:chgData name="Kimble Love" userId="1f2c16c95f855842" providerId="LiveId" clId="{8DD2ED3C-D123-4323-A56F-5AF52DCE0CA6}" dt="2018-08-24T09:38:13.490" v="2159" actId="2696"/>
        <pc:sldMkLst>
          <pc:docMk/>
          <pc:sldMk cId="2665380843" sldId="256"/>
        </pc:sldMkLst>
        <pc:spChg chg="mod">
          <ac:chgData name="Kimble Love" userId="1f2c16c95f855842" providerId="LiveId" clId="{8DD2ED3C-D123-4323-A56F-5AF52DCE0CA6}" dt="2018-08-01T13:03:07.466" v="101" actId="1076"/>
          <ac:spMkLst>
            <pc:docMk/>
            <pc:sldMk cId="2665380843" sldId="256"/>
            <ac:spMk id="2" creationId="{D22E1F3B-BD39-4931-B371-F4BF2D05E2D2}"/>
          </ac:spMkLst>
        </pc:spChg>
        <pc:spChg chg="mod">
          <ac:chgData name="Kimble Love" userId="1f2c16c95f855842" providerId="LiveId" clId="{8DD2ED3C-D123-4323-A56F-5AF52DCE0CA6}" dt="2018-08-01T12:43:24.589" v="49" actId="26606"/>
          <ac:spMkLst>
            <pc:docMk/>
            <pc:sldMk cId="2665380843" sldId="256"/>
            <ac:spMk id="3" creationId="{32A4D56B-02E3-43D8-8583-CF041B436A91}"/>
          </ac:spMkLst>
        </pc:spChg>
        <pc:spChg chg="add del">
          <ac:chgData name="Kimble Love" userId="1f2c16c95f855842" providerId="LiveId" clId="{8DD2ED3C-D123-4323-A56F-5AF52DCE0CA6}" dt="2018-08-01T12:39:10.305" v="5" actId="26606"/>
          <ac:spMkLst>
            <pc:docMk/>
            <pc:sldMk cId="2665380843" sldId="256"/>
            <ac:spMk id="10" creationId="{71B2258F-86CA-4D4D-8270-BC05FCDEBFB3}"/>
          </ac:spMkLst>
        </pc:spChg>
        <pc:spChg chg="add del">
          <ac:chgData name="Kimble Love" userId="1f2c16c95f855842" providerId="LiveId" clId="{8DD2ED3C-D123-4323-A56F-5AF52DCE0CA6}" dt="2018-08-01T12:39:19.812" v="7" actId="26606"/>
          <ac:spMkLst>
            <pc:docMk/>
            <pc:sldMk cId="2665380843" sldId="256"/>
            <ac:spMk id="13" creationId="{87CC2527-562A-4F69-B487-4371E5B243E7}"/>
          </ac:spMkLst>
        </pc:spChg>
        <pc:spChg chg="add del">
          <ac:chgData name="Kimble Love" userId="1f2c16c95f855842" providerId="LiveId" clId="{8DD2ED3C-D123-4323-A56F-5AF52DCE0CA6}" dt="2018-08-01T12:43:24.589" v="49" actId="26606"/>
          <ac:spMkLst>
            <pc:docMk/>
            <pc:sldMk cId="2665380843" sldId="256"/>
            <ac:spMk id="15" creationId="{1DB7C82F-AB7E-4F0C-B829-FA1B9C415180}"/>
          </ac:spMkLst>
        </pc:spChg>
        <pc:picChg chg="mod ord">
          <ac:chgData name="Kimble Love" userId="1f2c16c95f855842" providerId="LiveId" clId="{8DD2ED3C-D123-4323-A56F-5AF52DCE0CA6}" dt="2018-08-01T12:43:24.589" v="49" actId="26606"/>
          <ac:picMkLst>
            <pc:docMk/>
            <pc:sldMk cId="2665380843" sldId="256"/>
            <ac:picMk id="5" creationId="{D3DF810A-6235-48C6-A8D3-8462B578D794}"/>
          </ac:picMkLst>
        </pc:picChg>
        <pc:picChg chg="add mod">
          <ac:chgData name="Kimble Love" userId="1f2c16c95f855842" providerId="LiveId" clId="{8DD2ED3C-D123-4323-A56F-5AF52DCE0CA6}" dt="2018-08-01T13:00:42.592" v="91" actId="14100"/>
          <ac:picMkLst>
            <pc:docMk/>
            <pc:sldMk cId="2665380843" sldId="256"/>
            <ac:picMk id="6" creationId="{BCB7310C-79E4-42AC-87A4-B6978CE11480}"/>
          </ac:picMkLst>
        </pc:picChg>
        <pc:picChg chg="add del mod">
          <ac:chgData name="Kimble Love" userId="1f2c16c95f855842" providerId="LiveId" clId="{8DD2ED3C-D123-4323-A56F-5AF52DCE0CA6}" dt="2018-08-01T13:03:26.751" v="106"/>
          <ac:picMkLst>
            <pc:docMk/>
            <pc:sldMk cId="2665380843" sldId="256"/>
            <ac:picMk id="8" creationId="{5003C2A4-1439-460C-B8D2-3D488482F6AE}"/>
          </ac:picMkLst>
        </pc:picChg>
        <pc:picChg chg="add del mod">
          <ac:chgData name="Kimble Love" userId="1f2c16c95f855842" providerId="LiveId" clId="{8DD2ED3C-D123-4323-A56F-5AF52DCE0CA6}" dt="2018-08-01T13:04:58.650" v="118"/>
          <ac:picMkLst>
            <pc:docMk/>
            <pc:sldMk cId="2665380843" sldId="256"/>
            <ac:picMk id="11" creationId="{907D1BA6-297A-4CC7-AFCD-992E8F43394E}"/>
          </ac:picMkLst>
        </pc:picChg>
        <pc:picChg chg="add mod">
          <ac:chgData name="Kimble Love" userId="1f2c16c95f855842" providerId="LiveId" clId="{8DD2ED3C-D123-4323-A56F-5AF52DCE0CA6}" dt="2018-08-01T13:04:18.676" v="116" actId="1076"/>
          <ac:picMkLst>
            <pc:docMk/>
            <pc:sldMk cId="2665380843" sldId="256"/>
            <ac:picMk id="16" creationId="{6751697C-C7EC-4EB7-BD1F-6ACCAD6207EC}"/>
          </ac:picMkLst>
        </pc:picChg>
        <pc:cxnChg chg="add del">
          <ac:chgData name="Kimble Love" userId="1f2c16c95f855842" providerId="LiveId" clId="{8DD2ED3C-D123-4323-A56F-5AF52DCE0CA6}" dt="2018-08-01T12:39:19.812" v="7" actId="26606"/>
          <ac:cxnSpMkLst>
            <pc:docMk/>
            <pc:sldMk cId="2665380843" sldId="256"/>
            <ac:cxnSpMk id="12" creationId="{BCDAEC91-5BCE-4B55-9CC0-43EF94CB734B}"/>
          </ac:cxnSpMkLst>
        </pc:cxnChg>
      </pc:sldChg>
      <pc:sldChg chg="addSp delSp modSp">
        <pc:chgData name="Kimble Love" userId="1f2c16c95f855842" providerId="LiveId" clId="{8DD2ED3C-D123-4323-A56F-5AF52DCE0CA6}" dt="2018-08-05T11:12:20.706" v="252"/>
        <pc:sldMkLst>
          <pc:docMk/>
          <pc:sldMk cId="2679072341" sldId="257"/>
        </pc:sldMkLst>
        <pc:spChg chg="add del">
          <ac:chgData name="Kimble Love" userId="1f2c16c95f855842" providerId="LiveId" clId="{8DD2ED3C-D123-4323-A56F-5AF52DCE0CA6}" dt="2018-08-01T12:51:13.036" v="77"/>
          <ac:spMkLst>
            <pc:docMk/>
            <pc:sldMk cId="2679072341" sldId="257"/>
            <ac:spMk id="10" creationId="{AD4BC519-C016-4A60-B5A1-F67C4D642881}"/>
          </ac:spMkLst>
        </pc:spChg>
        <pc:picChg chg="add del mod">
          <ac:chgData name="Kimble Love" userId="1f2c16c95f855842" providerId="LiveId" clId="{8DD2ED3C-D123-4323-A56F-5AF52DCE0CA6}" dt="2018-08-01T12:40:24.238" v="13"/>
          <ac:picMkLst>
            <pc:docMk/>
            <pc:sldMk cId="2679072341" sldId="257"/>
            <ac:picMk id="4" creationId="{EE2F96C2-37AB-4451-8F27-5F5174CB2395}"/>
          </ac:picMkLst>
        </pc:picChg>
        <pc:picChg chg="add mod">
          <ac:chgData name="Kimble Love" userId="1f2c16c95f855842" providerId="LiveId" clId="{8DD2ED3C-D123-4323-A56F-5AF52DCE0CA6}" dt="2018-08-05T10:50:05.597" v="139" actId="1076"/>
          <ac:picMkLst>
            <pc:docMk/>
            <pc:sldMk cId="2679072341" sldId="257"/>
            <ac:picMk id="4" creationId="{72CB4120-0D73-45C6-A178-368CA9BD2526}"/>
          </ac:picMkLst>
        </pc:picChg>
        <pc:picChg chg="add mod">
          <ac:chgData name="Kimble Love" userId="1f2c16c95f855842" providerId="LiveId" clId="{8DD2ED3C-D123-4323-A56F-5AF52DCE0CA6}" dt="2018-08-01T12:51:46.846" v="82" actId="1076"/>
          <ac:picMkLst>
            <pc:docMk/>
            <pc:sldMk cId="2679072341" sldId="257"/>
            <ac:picMk id="6" creationId="{EC03C067-F039-46F0-85DB-29574E5BD3C6}"/>
          </ac:picMkLst>
        </pc:picChg>
        <pc:picChg chg="add del mod">
          <ac:chgData name="Kimble Love" userId="1f2c16c95f855842" providerId="LiveId" clId="{8DD2ED3C-D123-4323-A56F-5AF52DCE0CA6}" dt="2018-08-05T11:12:20.706" v="252"/>
          <ac:picMkLst>
            <pc:docMk/>
            <pc:sldMk cId="2679072341" sldId="257"/>
            <ac:picMk id="7" creationId="{9C0B651D-2E5E-4E90-BBE0-6E370AD5D253}"/>
          </ac:picMkLst>
        </pc:picChg>
        <pc:picChg chg="add mod">
          <ac:chgData name="Kimble Love" userId="1f2c16c95f855842" providerId="LiveId" clId="{8DD2ED3C-D123-4323-A56F-5AF52DCE0CA6}" dt="2018-08-01T12:57:10.024" v="86" actId="14100"/>
          <ac:picMkLst>
            <pc:docMk/>
            <pc:sldMk cId="2679072341" sldId="257"/>
            <ac:picMk id="9" creationId="{BCCE313C-D4D7-471D-8372-41CF2E683CA5}"/>
          </ac:picMkLst>
        </pc:picChg>
      </pc:sldChg>
      <pc:sldChg chg="addSp delSp modSp">
        <pc:chgData name="Kimble Love" userId="1f2c16c95f855842" providerId="LiveId" clId="{8DD2ED3C-D123-4323-A56F-5AF52DCE0CA6}" dt="2018-08-01T12:47:05.934" v="75" actId="1076"/>
        <pc:sldMkLst>
          <pc:docMk/>
          <pc:sldMk cId="4044177769" sldId="260"/>
        </pc:sldMkLst>
        <pc:picChg chg="add del mod">
          <ac:chgData name="Kimble Love" userId="1f2c16c95f855842" providerId="LiveId" clId="{8DD2ED3C-D123-4323-A56F-5AF52DCE0CA6}" dt="2018-08-01T12:43:24.074" v="48"/>
          <ac:picMkLst>
            <pc:docMk/>
            <pc:sldMk cId="4044177769" sldId="260"/>
            <ac:picMk id="4" creationId="{9A05A8AC-636A-455D-BE87-BF4528878315}"/>
          </ac:picMkLst>
        </pc:picChg>
        <pc:picChg chg="add mod">
          <ac:chgData name="Kimble Love" userId="1f2c16c95f855842" providerId="LiveId" clId="{8DD2ED3C-D123-4323-A56F-5AF52DCE0CA6}" dt="2018-08-01T12:43:54.600" v="58" actId="1076"/>
          <ac:picMkLst>
            <pc:docMk/>
            <pc:sldMk cId="4044177769" sldId="260"/>
            <ac:picMk id="7" creationId="{9DCB77AF-B144-4F1A-A246-4E63BC63FD54}"/>
          </ac:picMkLst>
        </pc:picChg>
        <pc:picChg chg="add mod">
          <ac:chgData name="Kimble Love" userId="1f2c16c95f855842" providerId="LiveId" clId="{8DD2ED3C-D123-4323-A56F-5AF52DCE0CA6}" dt="2018-08-01T12:45:19.023" v="67" actId="1076"/>
          <ac:picMkLst>
            <pc:docMk/>
            <pc:sldMk cId="4044177769" sldId="260"/>
            <ac:picMk id="9" creationId="{B421A918-2E17-46F6-94D7-80693459602F}"/>
          </ac:picMkLst>
        </pc:picChg>
        <pc:picChg chg="add mod">
          <ac:chgData name="Kimble Love" userId="1f2c16c95f855842" providerId="LiveId" clId="{8DD2ED3C-D123-4323-A56F-5AF52DCE0CA6}" dt="2018-08-01T12:47:05.934" v="75" actId="1076"/>
          <ac:picMkLst>
            <pc:docMk/>
            <pc:sldMk cId="4044177769" sldId="260"/>
            <ac:picMk id="13" creationId="{4A897B7E-0522-4834-81A1-9491D6AF199D}"/>
          </ac:picMkLst>
        </pc:picChg>
      </pc:sldChg>
      <pc:sldChg chg="addSp delSp modSp add mod setBg setClrOvrMap">
        <pc:chgData name="Kimble Love" userId="1f2c16c95f855842" providerId="LiveId" clId="{8DD2ED3C-D123-4323-A56F-5AF52DCE0CA6}" dt="2018-08-01T13:09:42.260" v="133" actId="1076"/>
        <pc:sldMkLst>
          <pc:docMk/>
          <pc:sldMk cId="2858505848" sldId="261"/>
        </pc:sldMkLst>
        <pc:spChg chg="mod">
          <ac:chgData name="Kimble Love" userId="1f2c16c95f855842" providerId="LiveId" clId="{8DD2ED3C-D123-4323-A56F-5AF52DCE0CA6}" dt="2018-08-01T13:07:41.294" v="123" actId="26606"/>
          <ac:spMkLst>
            <pc:docMk/>
            <pc:sldMk cId="2858505848" sldId="261"/>
            <ac:spMk id="2" creationId="{A49DD081-8821-4171-BE5E-4943AACD7451}"/>
          </ac:spMkLst>
        </pc:spChg>
        <pc:spChg chg="del">
          <ac:chgData name="Kimble Love" userId="1f2c16c95f855842" providerId="LiveId" clId="{8DD2ED3C-D123-4323-A56F-5AF52DCE0CA6}" dt="2018-08-01T13:07:32.959" v="120"/>
          <ac:spMkLst>
            <pc:docMk/>
            <pc:sldMk cId="2858505848" sldId="261"/>
            <ac:spMk id="3" creationId="{EFE8C752-6D66-4C2A-9DF1-E4DBFE54E4C5}"/>
          </ac:spMkLst>
        </pc:spChg>
        <pc:spChg chg="add del">
          <ac:chgData name="Kimble Love" userId="1f2c16c95f855842" providerId="LiveId" clId="{8DD2ED3C-D123-4323-A56F-5AF52DCE0CA6}" dt="2018-08-01T13:08:40.486" v="125"/>
          <ac:spMkLst>
            <pc:docMk/>
            <pc:sldMk cId="2858505848" sldId="261"/>
            <ac:spMk id="10" creationId="{302B3C7A-EAD6-4B09-B9CB-449F65ADFED0}"/>
          </ac:spMkLst>
        </pc:spChg>
        <pc:spChg chg="add">
          <ac:chgData name="Kimble Love" userId="1f2c16c95f855842" providerId="LiveId" clId="{8DD2ED3C-D123-4323-A56F-5AF52DCE0CA6}" dt="2018-08-01T13:07:41.294" v="123" actId="26606"/>
          <ac:spMkLst>
            <pc:docMk/>
            <pc:sldMk cId="2858505848" sldId="261"/>
            <ac:spMk id="13" creationId="{E862BE82-D00D-42C1-BF16-93AA37870C32}"/>
          </ac:spMkLst>
        </pc:spChg>
        <pc:spChg chg="add">
          <ac:chgData name="Kimble Love" userId="1f2c16c95f855842" providerId="LiveId" clId="{8DD2ED3C-D123-4323-A56F-5AF52DCE0CA6}" dt="2018-08-01T13:07:41.294" v="123" actId="26606"/>
          <ac:spMkLst>
            <pc:docMk/>
            <pc:sldMk cId="2858505848" sldId="261"/>
            <ac:spMk id="15" creationId="{F6D92C2D-1D3D-4974-918C-06579FB354A9}"/>
          </ac:spMkLst>
        </pc:spChg>
        <pc:picChg chg="add del mod">
          <ac:chgData name="Kimble Love" userId="1f2c16c95f855842" providerId="LiveId" clId="{8DD2ED3C-D123-4323-A56F-5AF52DCE0CA6}" dt="2018-08-01T13:07:41.294" v="123" actId="26606"/>
          <ac:picMkLst>
            <pc:docMk/>
            <pc:sldMk cId="2858505848" sldId="261"/>
            <ac:picMk id="5" creationId="{54D0FE14-0979-456A-9105-4334ED701BCD}"/>
          </ac:picMkLst>
        </pc:picChg>
        <pc:picChg chg="add mod">
          <ac:chgData name="Kimble Love" userId="1f2c16c95f855842" providerId="LiveId" clId="{8DD2ED3C-D123-4323-A56F-5AF52DCE0CA6}" dt="2018-08-01T13:09:10.340" v="131" actId="1076"/>
          <ac:picMkLst>
            <pc:docMk/>
            <pc:sldMk cId="2858505848" sldId="261"/>
            <ac:picMk id="7" creationId="{AD301012-D8BE-42CE-B4C1-13B96EA0B40A}"/>
          </ac:picMkLst>
        </pc:picChg>
        <pc:picChg chg="add mod">
          <ac:chgData name="Kimble Love" userId="1f2c16c95f855842" providerId="LiveId" clId="{8DD2ED3C-D123-4323-A56F-5AF52DCE0CA6}" dt="2018-08-01T13:09:42.260" v="133" actId="1076"/>
          <ac:picMkLst>
            <pc:docMk/>
            <pc:sldMk cId="2858505848" sldId="261"/>
            <ac:picMk id="8" creationId="{54D0FE14-0979-456A-9105-4334ED701BCD}"/>
          </ac:picMkLst>
        </pc:picChg>
      </pc:sldChg>
      <pc:sldChg chg="addSp delSp modSp add mod setBg">
        <pc:chgData name="Kimble Love" userId="1f2c16c95f855842" providerId="LiveId" clId="{8DD2ED3C-D123-4323-A56F-5AF52DCE0CA6}" dt="2018-08-05T11:06:53.963" v="237" actId="26606"/>
        <pc:sldMkLst>
          <pc:docMk/>
          <pc:sldMk cId="30944826" sldId="262"/>
        </pc:sldMkLst>
        <pc:spChg chg="mod">
          <ac:chgData name="Kimble Love" userId="1f2c16c95f855842" providerId="LiveId" clId="{8DD2ED3C-D123-4323-A56F-5AF52DCE0CA6}" dt="2018-08-05T11:06:53.963" v="237" actId="26606"/>
          <ac:spMkLst>
            <pc:docMk/>
            <pc:sldMk cId="30944826" sldId="262"/>
            <ac:spMk id="2" creationId="{5A9C63E2-B655-4811-8E1D-0709E052361B}"/>
          </ac:spMkLst>
        </pc:spChg>
        <pc:spChg chg="del">
          <ac:chgData name="Kimble Love" userId="1f2c16c95f855842" providerId="LiveId" clId="{8DD2ED3C-D123-4323-A56F-5AF52DCE0CA6}" dt="2018-08-05T10:51:18.480" v="141"/>
          <ac:spMkLst>
            <pc:docMk/>
            <pc:sldMk cId="30944826" sldId="262"/>
            <ac:spMk id="3" creationId="{53FCCA1A-0C6E-44AA-A20D-CBF37888EBB6}"/>
          </ac:spMkLst>
        </pc:spChg>
        <pc:spChg chg="add del">
          <ac:chgData name="Kimble Love" userId="1f2c16c95f855842" providerId="LiveId" clId="{8DD2ED3C-D123-4323-A56F-5AF52DCE0CA6}" dt="2018-08-05T11:06:53.963" v="237" actId="26606"/>
          <ac:spMkLst>
            <pc:docMk/>
            <pc:sldMk cId="30944826" sldId="262"/>
            <ac:spMk id="18" creationId="{928F64C6-FE22-4FC1-A763-DFCC514811BD}"/>
          </ac:spMkLst>
        </pc:spChg>
        <pc:spChg chg="add">
          <ac:chgData name="Kimble Love" userId="1f2c16c95f855842" providerId="LiveId" clId="{8DD2ED3C-D123-4323-A56F-5AF52DCE0CA6}" dt="2018-08-05T11:06:53.963" v="237" actId="26606"/>
          <ac:spMkLst>
            <pc:docMk/>
            <pc:sldMk cId="30944826" sldId="262"/>
            <ac:spMk id="25" creationId="{F0618178-4B5C-46A4-9E68-052C31FA6E9A}"/>
          </ac:spMkLst>
        </pc:spChg>
        <pc:picChg chg="add mod ord">
          <ac:chgData name="Kimble Love" userId="1f2c16c95f855842" providerId="LiveId" clId="{8DD2ED3C-D123-4323-A56F-5AF52DCE0CA6}" dt="2018-08-05T11:06:53.963" v="237" actId="26606"/>
          <ac:picMkLst>
            <pc:docMk/>
            <pc:sldMk cId="30944826" sldId="262"/>
            <ac:picMk id="5" creationId="{25207202-EE34-4347-ADB7-78C0D4C94427}"/>
          </ac:picMkLst>
        </pc:picChg>
        <pc:picChg chg="add del mod">
          <ac:chgData name="Kimble Love" userId="1f2c16c95f855842" providerId="LiveId" clId="{8DD2ED3C-D123-4323-A56F-5AF52DCE0CA6}" dt="2018-08-05T10:52:17.549" v="149"/>
          <ac:picMkLst>
            <pc:docMk/>
            <pc:sldMk cId="30944826" sldId="262"/>
            <ac:picMk id="7" creationId="{7A7530D4-CE95-4C35-A4FD-04396A3E649F}"/>
          </ac:picMkLst>
        </pc:picChg>
        <pc:picChg chg="add mod">
          <ac:chgData name="Kimble Love" userId="1f2c16c95f855842" providerId="LiveId" clId="{8DD2ED3C-D123-4323-A56F-5AF52DCE0CA6}" dt="2018-08-05T11:06:53.963" v="237" actId="26606"/>
          <ac:picMkLst>
            <pc:docMk/>
            <pc:sldMk cId="30944826" sldId="262"/>
            <ac:picMk id="9" creationId="{F752CC88-AA4E-4C2C-9BD9-7F22C24CD9C0}"/>
          </ac:picMkLst>
        </pc:picChg>
        <pc:picChg chg="add mod">
          <ac:chgData name="Kimble Love" userId="1f2c16c95f855842" providerId="LiveId" clId="{8DD2ED3C-D123-4323-A56F-5AF52DCE0CA6}" dt="2018-08-05T11:06:53.963" v="237" actId="26606"/>
          <ac:picMkLst>
            <pc:docMk/>
            <pc:sldMk cId="30944826" sldId="262"/>
            <ac:picMk id="11" creationId="{6DEA4FE3-28EC-4BA3-896D-D78B72824758}"/>
          </ac:picMkLst>
        </pc:picChg>
        <pc:picChg chg="add del mod ord">
          <ac:chgData name="Kimble Love" userId="1f2c16c95f855842" providerId="LiveId" clId="{8DD2ED3C-D123-4323-A56F-5AF52DCE0CA6}" dt="2018-08-05T11:06:53.963" v="237" actId="26606"/>
          <ac:picMkLst>
            <pc:docMk/>
            <pc:sldMk cId="30944826" sldId="262"/>
            <ac:picMk id="13" creationId="{EB440EEC-1246-4FE0-A025-5CE50B93F27B}"/>
          </ac:picMkLst>
        </pc:picChg>
        <pc:cxnChg chg="add del">
          <ac:chgData name="Kimble Love" userId="1f2c16c95f855842" providerId="LiveId" clId="{8DD2ED3C-D123-4323-A56F-5AF52DCE0CA6}" dt="2018-08-05T11:06:53.963" v="237" actId="26606"/>
          <ac:cxnSpMkLst>
            <pc:docMk/>
            <pc:sldMk cId="30944826" sldId="262"/>
            <ac:cxnSpMk id="20" creationId="{5C34627B-48E6-4F4D-B843-97717A86B490}"/>
          </ac:cxnSpMkLst>
        </pc:cxnChg>
        <pc:cxnChg chg="add">
          <ac:chgData name="Kimble Love" userId="1f2c16c95f855842" providerId="LiveId" clId="{8DD2ED3C-D123-4323-A56F-5AF52DCE0CA6}" dt="2018-08-05T11:06:53.963" v="237" actId="26606"/>
          <ac:cxnSpMkLst>
            <pc:docMk/>
            <pc:sldMk cId="30944826" sldId="262"/>
            <ac:cxnSpMk id="27" creationId="{936FD40B-09C1-46D7-9E32-CC9BD7629FD2}"/>
          </ac:cxnSpMkLst>
        </pc:cxnChg>
      </pc:sldChg>
      <pc:sldChg chg="addSp delSp modSp add mod setBg setClrOvrMap">
        <pc:chgData name="Kimble Love" userId="1f2c16c95f855842" providerId="LiveId" clId="{8DD2ED3C-D123-4323-A56F-5AF52DCE0CA6}" dt="2018-08-05T11:46:24.508" v="703"/>
        <pc:sldMkLst>
          <pc:docMk/>
          <pc:sldMk cId="3915507486" sldId="266"/>
        </pc:sldMkLst>
        <pc:spChg chg="mod">
          <ac:chgData name="Kimble Love" userId="1f2c16c95f855842" providerId="LiveId" clId="{8DD2ED3C-D123-4323-A56F-5AF52DCE0CA6}" dt="2018-08-05T11:33:49.169" v="690" actId="122"/>
          <ac:spMkLst>
            <pc:docMk/>
            <pc:sldMk cId="3915507486" sldId="266"/>
            <ac:spMk id="2" creationId="{53D05DDB-7867-4044-B34B-BF5830AC8271}"/>
          </ac:spMkLst>
        </pc:spChg>
        <pc:spChg chg="del">
          <ac:chgData name="Kimble Love" userId="1f2c16c95f855842" providerId="LiveId" clId="{8DD2ED3C-D123-4323-A56F-5AF52DCE0CA6}" dt="2018-08-05T11:12:32.882" v="254"/>
          <ac:spMkLst>
            <pc:docMk/>
            <pc:sldMk cId="3915507486" sldId="266"/>
            <ac:spMk id="3" creationId="{866D83EC-3024-4E63-B0B3-2D26F504371F}"/>
          </ac:spMkLst>
        </pc:spChg>
        <pc:spChg chg="add del">
          <ac:chgData name="Kimble Love" userId="1f2c16c95f855842" providerId="LiveId" clId="{8DD2ED3C-D123-4323-A56F-5AF52DCE0CA6}" dt="2018-08-05T11:27:37.746" v="308" actId="26606"/>
          <ac:spMkLst>
            <pc:docMk/>
            <pc:sldMk cId="3915507486" sldId="266"/>
            <ac:spMk id="26" creationId="{722981A0-6C76-4F11-B10C-6B3B9FF9B8F2}"/>
          </ac:spMkLst>
        </pc:spChg>
        <pc:spChg chg="add del">
          <ac:chgData name="Kimble Love" userId="1f2c16c95f855842" providerId="LiveId" clId="{8DD2ED3C-D123-4323-A56F-5AF52DCE0CA6}" dt="2018-08-05T11:27:37.746" v="308" actId="26606"/>
          <ac:spMkLst>
            <pc:docMk/>
            <pc:sldMk cId="3915507486" sldId="266"/>
            <ac:spMk id="29" creationId="{07977D39-626F-40D7-B00F-16E02602DD5A}"/>
          </ac:spMkLst>
        </pc:spChg>
        <pc:spChg chg="add del">
          <ac:chgData name="Kimble Love" userId="1f2c16c95f855842" providerId="LiveId" clId="{8DD2ED3C-D123-4323-A56F-5AF52DCE0CA6}" dt="2018-08-05T11:27:37.746" v="308" actId="26606"/>
          <ac:spMkLst>
            <pc:docMk/>
            <pc:sldMk cId="3915507486" sldId="266"/>
            <ac:spMk id="31" creationId="{B905CDE4-B751-4B3E-B625-6E59F8903414}"/>
          </ac:spMkLst>
        </pc:spChg>
        <pc:spChg chg="add del">
          <ac:chgData name="Kimble Love" userId="1f2c16c95f855842" providerId="LiveId" clId="{8DD2ED3C-D123-4323-A56F-5AF52DCE0CA6}" dt="2018-08-05T11:27:37.746" v="308" actId="26606"/>
          <ac:spMkLst>
            <pc:docMk/>
            <pc:sldMk cId="3915507486" sldId="266"/>
            <ac:spMk id="33" creationId="{08108C16-F4C0-44AA-999D-17BD39219B24}"/>
          </ac:spMkLst>
        </pc:spChg>
        <pc:spChg chg="add del">
          <ac:chgData name="Kimble Love" userId="1f2c16c95f855842" providerId="LiveId" clId="{8DD2ED3C-D123-4323-A56F-5AF52DCE0CA6}" dt="2018-08-05T11:27:37.746" v="308" actId="26606"/>
          <ac:spMkLst>
            <pc:docMk/>
            <pc:sldMk cId="3915507486" sldId="266"/>
            <ac:spMk id="35" creationId="{CDC29AC1-2821-4FCC-B597-88DAF39C36FE}"/>
          </ac:spMkLst>
        </pc:spChg>
        <pc:spChg chg="add del">
          <ac:chgData name="Kimble Love" userId="1f2c16c95f855842" providerId="LiveId" clId="{8DD2ED3C-D123-4323-A56F-5AF52DCE0CA6}" dt="2018-08-05T11:27:37.746" v="308" actId="26606"/>
          <ac:spMkLst>
            <pc:docMk/>
            <pc:sldMk cId="3915507486" sldId="266"/>
            <ac:spMk id="37" creationId="{0640CCAE-325C-4DD0-BB26-38BF690F3BBB}"/>
          </ac:spMkLst>
        </pc:spChg>
        <pc:spChg chg="add del">
          <ac:chgData name="Kimble Love" userId="1f2c16c95f855842" providerId="LiveId" clId="{8DD2ED3C-D123-4323-A56F-5AF52DCE0CA6}" dt="2018-08-05T11:27:37.746" v="308" actId="26606"/>
          <ac:spMkLst>
            <pc:docMk/>
            <pc:sldMk cId="3915507486" sldId="266"/>
            <ac:spMk id="39" creationId="{C8F10CB3-3B5E-4C7A-98CF-B87454DDFA39}"/>
          </ac:spMkLst>
        </pc:spChg>
        <pc:spChg chg="add">
          <ac:chgData name="Kimble Love" userId="1f2c16c95f855842" providerId="LiveId" clId="{8DD2ED3C-D123-4323-A56F-5AF52DCE0CA6}" dt="2018-08-05T11:27:37.793" v="309" actId="26606"/>
          <ac:spMkLst>
            <pc:docMk/>
            <pc:sldMk cId="3915507486" sldId="266"/>
            <ac:spMk id="41" creationId="{A7665D74-DFEA-412C-928C-F090E67084F3}"/>
          </ac:spMkLst>
        </pc:spChg>
        <pc:spChg chg="add">
          <ac:chgData name="Kimble Love" userId="1f2c16c95f855842" providerId="LiveId" clId="{8DD2ED3C-D123-4323-A56F-5AF52DCE0CA6}" dt="2018-08-05T11:27:37.793" v="309" actId="26606"/>
          <ac:spMkLst>
            <pc:docMk/>
            <pc:sldMk cId="3915507486" sldId="266"/>
            <ac:spMk id="42" creationId="{23293907-0F26-4752-BCD0-3AC2C5026383}"/>
          </ac:spMkLst>
        </pc:spChg>
        <pc:spChg chg="add">
          <ac:chgData name="Kimble Love" userId="1f2c16c95f855842" providerId="LiveId" clId="{8DD2ED3C-D123-4323-A56F-5AF52DCE0CA6}" dt="2018-08-05T11:27:37.793" v="309" actId="26606"/>
          <ac:spMkLst>
            <pc:docMk/>
            <pc:sldMk cId="3915507486" sldId="266"/>
            <ac:spMk id="43" creationId="{837A7BE2-DF08-4ECE-A520-13927DBF4C5E}"/>
          </ac:spMkLst>
        </pc:spChg>
        <pc:spChg chg="add">
          <ac:chgData name="Kimble Love" userId="1f2c16c95f855842" providerId="LiveId" clId="{8DD2ED3C-D123-4323-A56F-5AF52DCE0CA6}" dt="2018-08-05T11:27:37.793" v="309" actId="26606"/>
          <ac:spMkLst>
            <pc:docMk/>
            <pc:sldMk cId="3915507486" sldId="266"/>
            <ac:spMk id="44" creationId="{08D95D6C-D86A-4549-A89A-3AB6302645F9}"/>
          </ac:spMkLst>
        </pc:spChg>
        <pc:spChg chg="add">
          <ac:chgData name="Kimble Love" userId="1f2c16c95f855842" providerId="LiveId" clId="{8DD2ED3C-D123-4323-A56F-5AF52DCE0CA6}" dt="2018-08-05T11:27:37.793" v="309" actId="26606"/>
          <ac:spMkLst>
            <pc:docMk/>
            <pc:sldMk cId="3915507486" sldId="266"/>
            <ac:spMk id="45" creationId="{3236AF34-77C9-4760-8838-235578CF4292}"/>
          </ac:spMkLst>
        </pc:spChg>
        <pc:spChg chg="add">
          <ac:chgData name="Kimble Love" userId="1f2c16c95f855842" providerId="LiveId" clId="{8DD2ED3C-D123-4323-A56F-5AF52DCE0CA6}" dt="2018-08-05T11:27:37.793" v="309" actId="26606"/>
          <ac:spMkLst>
            <pc:docMk/>
            <pc:sldMk cId="3915507486" sldId="266"/>
            <ac:spMk id="46" creationId="{51850F73-0C38-46D8-8082-A20B6044BEDC}"/>
          </ac:spMkLst>
        </pc:spChg>
        <pc:spChg chg="add">
          <ac:chgData name="Kimble Love" userId="1f2c16c95f855842" providerId="LiveId" clId="{8DD2ED3C-D123-4323-A56F-5AF52DCE0CA6}" dt="2018-08-05T11:27:37.793" v="309" actId="26606"/>
          <ac:spMkLst>
            <pc:docMk/>
            <pc:sldMk cId="3915507486" sldId="266"/>
            <ac:spMk id="47" creationId="{339141A8-FDFD-4ABE-A499-72C9669F4BE6}"/>
          </ac:spMkLst>
        </pc:spChg>
        <pc:spChg chg="add">
          <ac:chgData name="Kimble Love" userId="1f2c16c95f855842" providerId="LiveId" clId="{8DD2ED3C-D123-4323-A56F-5AF52DCE0CA6}" dt="2018-08-05T11:27:37.793" v="309" actId="26606"/>
          <ac:spMkLst>
            <pc:docMk/>
            <pc:sldMk cId="3915507486" sldId="266"/>
            <ac:spMk id="49" creationId="{E916EF49-F958-4F28-A999-F8FA8D09AF86}"/>
          </ac:spMkLst>
        </pc:spChg>
        <pc:spChg chg="add mod">
          <ac:chgData name="Kimble Love" userId="1f2c16c95f855842" providerId="LiveId" clId="{8DD2ED3C-D123-4323-A56F-5AF52DCE0CA6}" dt="2018-08-05T11:40:32.262" v="700" actId="6549"/>
          <ac:spMkLst>
            <pc:docMk/>
            <pc:sldMk cId="3915507486" sldId="266"/>
            <ac:spMk id="50" creationId="{9DE2FBB6-A9C8-4677-987D-B74EF3ECE083}"/>
          </ac:spMkLst>
        </pc:spChg>
        <pc:picChg chg="add del mod">
          <ac:chgData name="Kimble Love" userId="1f2c16c95f855842" providerId="LiveId" clId="{8DD2ED3C-D123-4323-A56F-5AF52DCE0CA6}" dt="2018-08-05T11:27:37.793" v="309" actId="26606"/>
          <ac:picMkLst>
            <pc:docMk/>
            <pc:sldMk cId="3915507486" sldId="266"/>
            <ac:picMk id="5" creationId="{DCA9F66F-B992-475B-818D-1E5663E2FA0F}"/>
          </ac:picMkLst>
        </pc:picChg>
        <pc:picChg chg="add del mod">
          <ac:chgData name="Kimble Love" userId="1f2c16c95f855842" providerId="LiveId" clId="{8DD2ED3C-D123-4323-A56F-5AF52DCE0CA6}" dt="2018-08-05T11:18:09.622" v="268"/>
          <ac:picMkLst>
            <pc:docMk/>
            <pc:sldMk cId="3915507486" sldId="266"/>
            <ac:picMk id="7" creationId="{359CC7A5-CFF8-4A9B-BABC-B82343D59E83}"/>
          </ac:picMkLst>
        </pc:picChg>
        <pc:picChg chg="add mod">
          <ac:chgData name="Kimble Love" userId="1f2c16c95f855842" providerId="LiveId" clId="{8DD2ED3C-D123-4323-A56F-5AF52DCE0CA6}" dt="2018-08-05T11:27:37.793" v="309" actId="26606"/>
          <ac:picMkLst>
            <pc:docMk/>
            <pc:sldMk cId="3915507486" sldId="266"/>
            <ac:picMk id="9" creationId="{54ED2ADF-1810-4A19-B8E5-7E04999E2999}"/>
          </ac:picMkLst>
        </pc:picChg>
        <pc:picChg chg="add mod">
          <ac:chgData name="Kimble Love" userId="1f2c16c95f855842" providerId="LiveId" clId="{8DD2ED3C-D123-4323-A56F-5AF52DCE0CA6}" dt="2018-08-05T11:27:37.793" v="309" actId="26606"/>
          <ac:picMkLst>
            <pc:docMk/>
            <pc:sldMk cId="3915507486" sldId="266"/>
            <ac:picMk id="11" creationId="{AD47305F-8E63-44F8-95D8-748370BDA2C6}"/>
          </ac:picMkLst>
        </pc:picChg>
        <pc:picChg chg="add mod ord">
          <ac:chgData name="Kimble Love" userId="1f2c16c95f855842" providerId="LiveId" clId="{8DD2ED3C-D123-4323-A56F-5AF52DCE0CA6}" dt="2018-08-05T11:27:37.793" v="309" actId="26606"/>
          <ac:picMkLst>
            <pc:docMk/>
            <pc:sldMk cId="3915507486" sldId="266"/>
            <ac:picMk id="13" creationId="{948AA8D1-DAB5-4747-945A-87E77D0C25DB}"/>
          </ac:picMkLst>
        </pc:picChg>
        <pc:picChg chg="add del mod">
          <ac:chgData name="Kimble Love" userId="1f2c16c95f855842" providerId="LiveId" clId="{8DD2ED3C-D123-4323-A56F-5AF52DCE0CA6}" dt="2018-08-05T11:27:23.953" v="306"/>
          <ac:picMkLst>
            <pc:docMk/>
            <pc:sldMk cId="3915507486" sldId="266"/>
            <ac:picMk id="15" creationId="{97AD9EF4-260C-4ED1-8838-7D2A5C7BB500}"/>
          </ac:picMkLst>
        </pc:picChg>
        <pc:picChg chg="add del mod">
          <ac:chgData name="Kimble Love" userId="1f2c16c95f855842" providerId="LiveId" clId="{8DD2ED3C-D123-4323-A56F-5AF52DCE0CA6}" dt="2018-08-05T11:25:54.907" v="295"/>
          <ac:picMkLst>
            <pc:docMk/>
            <pc:sldMk cId="3915507486" sldId="266"/>
            <ac:picMk id="17" creationId="{DE251DA3-A60E-424C-A7CA-F47D0D99749B}"/>
          </ac:picMkLst>
        </pc:picChg>
        <pc:picChg chg="add mod ord">
          <ac:chgData name="Kimble Love" userId="1f2c16c95f855842" providerId="LiveId" clId="{8DD2ED3C-D123-4323-A56F-5AF52DCE0CA6}" dt="2018-08-05T11:27:37.793" v="309" actId="26606"/>
          <ac:picMkLst>
            <pc:docMk/>
            <pc:sldMk cId="3915507486" sldId="266"/>
            <ac:picMk id="19" creationId="{13C3B919-6FEA-4F5C-B1E8-184B788EB8A8}"/>
          </ac:picMkLst>
        </pc:picChg>
        <pc:picChg chg="add mod ord">
          <ac:chgData name="Kimble Love" userId="1f2c16c95f855842" providerId="LiveId" clId="{8DD2ED3C-D123-4323-A56F-5AF52DCE0CA6}" dt="2018-08-05T11:27:37.793" v="309" actId="26606"/>
          <ac:picMkLst>
            <pc:docMk/>
            <pc:sldMk cId="3915507486" sldId="266"/>
            <ac:picMk id="21" creationId="{160B2178-F12B-4DA7-BCD0-B82CEFD31581}"/>
          </ac:picMkLst>
        </pc:picChg>
        <pc:picChg chg="add del">
          <ac:chgData name="Kimble Love" userId="1f2c16c95f855842" providerId="LiveId" clId="{8DD2ED3C-D123-4323-A56F-5AF52DCE0CA6}" dt="2018-08-05T11:27:37.746" v="308" actId="26606"/>
          <ac:picMkLst>
            <pc:docMk/>
            <pc:sldMk cId="3915507486" sldId="266"/>
            <ac:picMk id="24" creationId="{DCA9F66F-B992-475B-818D-1E5663E2FA0F}"/>
          </ac:picMkLst>
        </pc:picChg>
        <pc:picChg chg="add mod">
          <ac:chgData name="Kimble Love" userId="1f2c16c95f855842" providerId="LiveId" clId="{8DD2ED3C-D123-4323-A56F-5AF52DCE0CA6}" dt="2018-08-05T11:40:03.006" v="695" actId="1076"/>
          <ac:picMkLst>
            <pc:docMk/>
            <pc:sldMk cId="3915507486" sldId="266"/>
            <ac:picMk id="40" creationId="{0B25CA46-6173-4C45-B394-BCE116643B76}"/>
          </ac:picMkLst>
        </pc:picChg>
        <pc:picChg chg="add">
          <ac:chgData name="Kimble Love" userId="1f2c16c95f855842" providerId="LiveId" clId="{8DD2ED3C-D123-4323-A56F-5AF52DCE0CA6}" dt="2018-08-05T11:27:37.793" v="309" actId="26606"/>
          <ac:picMkLst>
            <pc:docMk/>
            <pc:sldMk cId="3915507486" sldId="266"/>
            <ac:picMk id="48" creationId="{DCA9F66F-B992-475B-818D-1E5663E2FA0F}"/>
          </ac:picMkLst>
        </pc:picChg>
        <pc:picChg chg="add del mod">
          <ac:chgData name="Kimble Love" userId="1f2c16c95f855842" providerId="LiveId" clId="{8DD2ED3C-D123-4323-A56F-5AF52DCE0CA6}" dt="2018-08-05T11:46:24.508" v="703"/>
          <ac:picMkLst>
            <pc:docMk/>
            <pc:sldMk cId="3915507486" sldId="266"/>
            <ac:picMk id="51" creationId="{46DD8864-081A-B546-AC6E-AB43A6FC91D7}"/>
          </ac:picMkLst>
        </pc:picChg>
      </pc:sldChg>
      <pc:sldChg chg="add del">
        <pc:chgData name="Kimble Love" userId="1f2c16c95f855842" providerId="LiveId" clId="{8DD2ED3C-D123-4323-A56F-5AF52DCE0CA6}" dt="2018-08-24T09:43:56.581" v="2183" actId="2696"/>
        <pc:sldMkLst>
          <pc:docMk/>
          <pc:sldMk cId="312716658" sldId="268"/>
        </pc:sldMkLst>
      </pc:sldChg>
      <pc:sldChg chg="addSp delSp modSp add mod setBg setClrOvrMap">
        <pc:chgData name="Kimble Love" userId="1f2c16c95f855842" providerId="LiveId" clId="{8DD2ED3C-D123-4323-A56F-5AF52DCE0CA6}" dt="2018-08-05T12:44:52.310" v="1284" actId="20577"/>
        <pc:sldMkLst>
          <pc:docMk/>
          <pc:sldMk cId="4203688920" sldId="269"/>
        </pc:sldMkLst>
        <pc:spChg chg="mod ord">
          <ac:chgData name="Kimble Love" userId="1f2c16c95f855842" providerId="LiveId" clId="{8DD2ED3C-D123-4323-A56F-5AF52DCE0CA6}" dt="2018-08-05T12:43:31.038" v="1255" actId="14100"/>
          <ac:spMkLst>
            <pc:docMk/>
            <pc:sldMk cId="4203688920" sldId="269"/>
            <ac:spMk id="2" creationId="{6FA6ECE2-1ED7-4741-9D28-36F3921F5457}"/>
          </ac:spMkLst>
        </pc:spChg>
        <pc:spChg chg="del">
          <ac:chgData name="Kimble Love" userId="1f2c16c95f855842" providerId="LiveId" clId="{8DD2ED3C-D123-4323-A56F-5AF52DCE0CA6}" dt="2018-08-05T11:53:57.519" v="787"/>
          <ac:spMkLst>
            <pc:docMk/>
            <pc:sldMk cId="4203688920" sldId="269"/>
            <ac:spMk id="3" creationId="{C4C6E921-32DB-4F11-AE59-4BB7F623C1F0}"/>
          </ac:spMkLst>
        </pc:spChg>
        <pc:spChg chg="add mod ord">
          <ac:chgData name="Kimble Love" userId="1f2c16c95f855842" providerId="LiveId" clId="{8DD2ED3C-D123-4323-A56F-5AF52DCE0CA6}" dt="2018-08-05T12:02:35.842" v="823" actId="26606"/>
          <ac:spMkLst>
            <pc:docMk/>
            <pc:sldMk cId="4203688920" sldId="269"/>
            <ac:spMk id="6" creationId="{BC90C7B1-0B19-43BD-BD0C-BC6D26808AC8}"/>
          </ac:spMkLst>
        </pc:spChg>
        <pc:spChg chg="add del">
          <ac:chgData name="Kimble Love" userId="1f2c16c95f855842" providerId="LiveId" clId="{8DD2ED3C-D123-4323-A56F-5AF52DCE0CA6}" dt="2018-08-05T12:02:05.754" v="814" actId="26606"/>
          <ac:spMkLst>
            <pc:docMk/>
            <pc:sldMk cId="4203688920" sldId="269"/>
            <ac:spMk id="19" creationId="{AAD8F19F-4A55-467B-BED0-8837659A90A4}"/>
          </ac:spMkLst>
        </pc:spChg>
        <pc:spChg chg="add del">
          <ac:chgData name="Kimble Love" userId="1f2c16c95f855842" providerId="LiveId" clId="{8DD2ED3C-D123-4323-A56F-5AF52DCE0CA6}" dt="2018-08-05T12:02:07.193" v="816" actId="26606"/>
          <ac:spMkLst>
            <pc:docMk/>
            <pc:sldMk cId="4203688920" sldId="269"/>
            <ac:spMk id="21" creationId="{405ECE12-BC4F-428F-8374-D2D6B129FE1A}"/>
          </ac:spMkLst>
        </pc:spChg>
        <pc:spChg chg="add del">
          <ac:chgData name="Kimble Love" userId="1f2c16c95f855842" providerId="LiveId" clId="{8DD2ED3C-D123-4323-A56F-5AF52DCE0CA6}" dt="2018-08-05T12:02:07.193" v="816" actId="26606"/>
          <ac:spMkLst>
            <pc:docMk/>
            <pc:sldMk cId="4203688920" sldId="269"/>
            <ac:spMk id="22" creationId="{07977D39-626F-40D7-B00F-16E02602DD5A}"/>
          </ac:spMkLst>
        </pc:spChg>
        <pc:spChg chg="add del">
          <ac:chgData name="Kimble Love" userId="1f2c16c95f855842" providerId="LiveId" clId="{8DD2ED3C-D123-4323-A56F-5AF52DCE0CA6}" dt="2018-08-05T12:02:07.193" v="816" actId="26606"/>
          <ac:spMkLst>
            <pc:docMk/>
            <pc:sldMk cId="4203688920" sldId="269"/>
            <ac:spMk id="24" creationId="{B905CDE4-B751-4B3E-B625-6E59F8903414}"/>
          </ac:spMkLst>
        </pc:spChg>
        <pc:spChg chg="add del">
          <ac:chgData name="Kimble Love" userId="1f2c16c95f855842" providerId="LiveId" clId="{8DD2ED3C-D123-4323-A56F-5AF52DCE0CA6}" dt="2018-08-05T12:02:07.193" v="816" actId="26606"/>
          <ac:spMkLst>
            <pc:docMk/>
            <pc:sldMk cId="4203688920" sldId="269"/>
            <ac:spMk id="26" creationId="{08108C16-F4C0-44AA-999D-17BD39219B24}"/>
          </ac:spMkLst>
        </pc:spChg>
        <pc:spChg chg="add del">
          <ac:chgData name="Kimble Love" userId="1f2c16c95f855842" providerId="LiveId" clId="{8DD2ED3C-D123-4323-A56F-5AF52DCE0CA6}" dt="2018-08-05T12:02:07.193" v="816" actId="26606"/>
          <ac:spMkLst>
            <pc:docMk/>
            <pc:sldMk cId="4203688920" sldId="269"/>
            <ac:spMk id="28" creationId="{CDC29AC1-2821-4FCC-B597-88DAF39C36FE}"/>
          </ac:spMkLst>
        </pc:spChg>
        <pc:spChg chg="add del">
          <ac:chgData name="Kimble Love" userId="1f2c16c95f855842" providerId="LiveId" clId="{8DD2ED3C-D123-4323-A56F-5AF52DCE0CA6}" dt="2018-08-05T12:02:07.193" v="816" actId="26606"/>
          <ac:spMkLst>
            <pc:docMk/>
            <pc:sldMk cId="4203688920" sldId="269"/>
            <ac:spMk id="30" creationId="{C8F10CB3-3B5E-4C7A-98CF-B87454DDFA39}"/>
          </ac:spMkLst>
        </pc:spChg>
        <pc:spChg chg="add del">
          <ac:chgData name="Kimble Love" userId="1f2c16c95f855842" providerId="LiveId" clId="{8DD2ED3C-D123-4323-A56F-5AF52DCE0CA6}" dt="2018-08-05T12:02:20.675" v="818" actId="26606"/>
          <ac:spMkLst>
            <pc:docMk/>
            <pc:sldMk cId="4203688920" sldId="269"/>
            <ac:spMk id="32" creationId="{0EFD753D-6A49-46DD-9E82-AA6E2C62B461}"/>
          </ac:spMkLst>
        </pc:spChg>
        <pc:spChg chg="add del">
          <ac:chgData name="Kimble Love" userId="1f2c16c95f855842" providerId="LiveId" clId="{8DD2ED3C-D123-4323-A56F-5AF52DCE0CA6}" dt="2018-08-05T12:02:20.675" v="818" actId="26606"/>
          <ac:spMkLst>
            <pc:docMk/>
            <pc:sldMk cId="4203688920" sldId="269"/>
            <ac:spMk id="33" creationId="{138A5824-1F4A-4EE7-BC13-5BB48FC0809B}"/>
          </ac:spMkLst>
        </pc:spChg>
        <pc:spChg chg="add del">
          <ac:chgData name="Kimble Love" userId="1f2c16c95f855842" providerId="LiveId" clId="{8DD2ED3C-D123-4323-A56F-5AF52DCE0CA6}" dt="2018-08-05T12:02:20.675" v="818" actId="26606"/>
          <ac:spMkLst>
            <pc:docMk/>
            <pc:sldMk cId="4203688920" sldId="269"/>
            <ac:spMk id="34" creationId="{892142CE-1261-4087-8BFF-7088521F4330}"/>
          </ac:spMkLst>
        </pc:spChg>
        <pc:spChg chg="add del">
          <ac:chgData name="Kimble Love" userId="1f2c16c95f855842" providerId="LiveId" clId="{8DD2ED3C-D123-4323-A56F-5AF52DCE0CA6}" dt="2018-08-05T12:02:23.410" v="820" actId="26606"/>
          <ac:spMkLst>
            <pc:docMk/>
            <pc:sldMk cId="4203688920" sldId="269"/>
            <ac:spMk id="37" creationId="{0EFD753D-6A49-46DD-9E82-AA6E2C62B461}"/>
          </ac:spMkLst>
        </pc:spChg>
        <pc:spChg chg="add del">
          <ac:chgData name="Kimble Love" userId="1f2c16c95f855842" providerId="LiveId" clId="{8DD2ED3C-D123-4323-A56F-5AF52DCE0CA6}" dt="2018-08-05T12:02:23.410" v="820" actId="26606"/>
          <ac:spMkLst>
            <pc:docMk/>
            <pc:sldMk cId="4203688920" sldId="269"/>
            <ac:spMk id="38" creationId="{138A5824-1F4A-4EE7-BC13-5BB48FC0809B}"/>
          </ac:spMkLst>
        </pc:spChg>
        <pc:spChg chg="add del">
          <ac:chgData name="Kimble Love" userId="1f2c16c95f855842" providerId="LiveId" clId="{8DD2ED3C-D123-4323-A56F-5AF52DCE0CA6}" dt="2018-08-05T12:02:23.410" v="820" actId="26606"/>
          <ac:spMkLst>
            <pc:docMk/>
            <pc:sldMk cId="4203688920" sldId="269"/>
            <ac:spMk id="40" creationId="{207F34E1-739C-486B-8F34-0C8AE99C14B2}"/>
          </ac:spMkLst>
        </pc:spChg>
        <pc:spChg chg="add del">
          <ac:chgData name="Kimble Love" userId="1f2c16c95f855842" providerId="LiveId" clId="{8DD2ED3C-D123-4323-A56F-5AF52DCE0CA6}" dt="2018-08-05T12:02:35.827" v="822" actId="26606"/>
          <ac:spMkLst>
            <pc:docMk/>
            <pc:sldMk cId="4203688920" sldId="269"/>
            <ac:spMk id="42" creationId="{2A785343-5D24-4118-A2E4-665D196F60C2}"/>
          </ac:spMkLst>
        </pc:spChg>
        <pc:spChg chg="add del">
          <ac:chgData name="Kimble Love" userId="1f2c16c95f855842" providerId="LiveId" clId="{8DD2ED3C-D123-4323-A56F-5AF52DCE0CA6}" dt="2018-08-05T12:02:35.827" v="822" actId="26606"/>
          <ac:spMkLst>
            <pc:docMk/>
            <pc:sldMk cId="4203688920" sldId="269"/>
            <ac:spMk id="44" creationId="{32F4D216-10B7-4DCA-A0A1-068E9E32F4F2}"/>
          </ac:spMkLst>
        </pc:spChg>
        <pc:spChg chg="add del">
          <ac:chgData name="Kimble Love" userId="1f2c16c95f855842" providerId="LiveId" clId="{8DD2ED3C-D123-4323-A56F-5AF52DCE0CA6}" dt="2018-08-05T12:02:35.827" v="822" actId="26606"/>
          <ac:spMkLst>
            <pc:docMk/>
            <pc:sldMk cId="4203688920" sldId="269"/>
            <ac:spMk id="45" creationId="{70A93DD9-5418-4B89-9C9B-166F1DC201A4}"/>
          </ac:spMkLst>
        </pc:spChg>
        <pc:spChg chg="add">
          <ac:chgData name="Kimble Love" userId="1f2c16c95f855842" providerId="LiveId" clId="{8DD2ED3C-D123-4323-A56F-5AF52DCE0CA6}" dt="2018-08-05T12:02:35.842" v="823" actId="26606"/>
          <ac:spMkLst>
            <pc:docMk/>
            <pc:sldMk cId="4203688920" sldId="269"/>
            <ac:spMk id="47" creationId="{0EFD753D-6A49-46DD-9E82-AA6E2C62B461}"/>
          </ac:spMkLst>
        </pc:spChg>
        <pc:spChg chg="add">
          <ac:chgData name="Kimble Love" userId="1f2c16c95f855842" providerId="LiveId" clId="{8DD2ED3C-D123-4323-A56F-5AF52DCE0CA6}" dt="2018-08-05T12:02:35.842" v="823" actId="26606"/>
          <ac:spMkLst>
            <pc:docMk/>
            <pc:sldMk cId="4203688920" sldId="269"/>
            <ac:spMk id="48" creationId="{138A5824-1F4A-4EE7-BC13-5BB48FC0809B}"/>
          </ac:spMkLst>
        </pc:spChg>
        <pc:spChg chg="add mod">
          <ac:chgData name="Kimble Love" userId="1f2c16c95f855842" providerId="LiveId" clId="{8DD2ED3C-D123-4323-A56F-5AF52DCE0CA6}" dt="2018-08-05T12:44:52.310" v="1284" actId="20577"/>
          <ac:spMkLst>
            <pc:docMk/>
            <pc:sldMk cId="4203688920" sldId="269"/>
            <ac:spMk id="49" creationId="{892142CE-1261-4087-8BFF-7088521F4330}"/>
          </ac:spMkLst>
        </pc:spChg>
        <pc:picChg chg="add del mod">
          <ac:chgData name="Kimble Love" userId="1f2c16c95f855842" providerId="LiveId" clId="{8DD2ED3C-D123-4323-A56F-5AF52DCE0CA6}" dt="2018-08-05T12:02:35.842" v="823" actId="26606"/>
          <ac:picMkLst>
            <pc:docMk/>
            <pc:sldMk cId="4203688920" sldId="269"/>
            <ac:picMk id="5" creationId="{05288BCD-EC8C-4C36-9F9B-AC55B3B2376D}"/>
          </ac:picMkLst>
        </pc:picChg>
        <pc:picChg chg="add mod ord">
          <ac:chgData name="Kimble Love" userId="1f2c16c95f855842" providerId="LiveId" clId="{8DD2ED3C-D123-4323-A56F-5AF52DCE0CA6}" dt="2018-08-05T12:02:35.842" v="823" actId="26606"/>
          <ac:picMkLst>
            <pc:docMk/>
            <pc:sldMk cId="4203688920" sldId="269"/>
            <ac:picMk id="8" creationId="{2430103F-DAC7-4E42-8CDE-4BD14D3BDFB8}"/>
          </ac:picMkLst>
        </pc:picChg>
        <pc:picChg chg="add mod ord">
          <ac:chgData name="Kimble Love" userId="1f2c16c95f855842" providerId="LiveId" clId="{8DD2ED3C-D123-4323-A56F-5AF52DCE0CA6}" dt="2018-08-05T12:02:35.842" v="823" actId="26606"/>
          <ac:picMkLst>
            <pc:docMk/>
            <pc:sldMk cId="4203688920" sldId="269"/>
            <ac:picMk id="10" creationId="{520071B6-3C9A-40CA-B101-13A6ABC0E23F}"/>
          </ac:picMkLst>
        </pc:picChg>
        <pc:picChg chg="add mod">
          <ac:chgData name="Kimble Love" userId="1f2c16c95f855842" providerId="LiveId" clId="{8DD2ED3C-D123-4323-A56F-5AF52DCE0CA6}" dt="2018-08-05T12:02:35.842" v="823" actId="26606"/>
          <ac:picMkLst>
            <pc:docMk/>
            <pc:sldMk cId="4203688920" sldId="269"/>
            <ac:picMk id="12" creationId="{73DBE2E7-8B5A-4590-A0C0-65CD2D03D914}"/>
          </ac:picMkLst>
        </pc:picChg>
        <pc:picChg chg="add mod ord">
          <ac:chgData name="Kimble Love" userId="1f2c16c95f855842" providerId="LiveId" clId="{8DD2ED3C-D123-4323-A56F-5AF52DCE0CA6}" dt="2018-08-05T12:02:35.842" v="823" actId="26606"/>
          <ac:picMkLst>
            <pc:docMk/>
            <pc:sldMk cId="4203688920" sldId="269"/>
            <ac:picMk id="14" creationId="{E4C3CA4A-DAB3-4E0E-8B4E-B5AE0310488D}"/>
          </ac:picMkLst>
        </pc:picChg>
        <pc:picChg chg="add del">
          <ac:chgData name="Kimble Love" userId="1f2c16c95f855842" providerId="LiveId" clId="{8DD2ED3C-D123-4323-A56F-5AF52DCE0CA6}" dt="2018-08-05T12:02:07.193" v="816" actId="26606"/>
          <ac:picMkLst>
            <pc:docMk/>
            <pc:sldMk cId="4203688920" sldId="269"/>
            <ac:picMk id="17" creationId="{05288BCD-EC8C-4C36-9F9B-AC55B3B2376D}"/>
          </ac:picMkLst>
        </pc:picChg>
        <pc:picChg chg="add del">
          <ac:chgData name="Kimble Love" userId="1f2c16c95f855842" providerId="LiveId" clId="{8DD2ED3C-D123-4323-A56F-5AF52DCE0CA6}" dt="2018-08-05T12:02:20.675" v="818" actId="26606"/>
          <ac:picMkLst>
            <pc:docMk/>
            <pc:sldMk cId="4203688920" sldId="269"/>
            <ac:picMk id="35" creationId="{05288BCD-EC8C-4C36-9F9B-AC55B3B2376D}"/>
          </ac:picMkLst>
        </pc:picChg>
        <pc:picChg chg="add del">
          <ac:chgData name="Kimble Love" userId="1f2c16c95f855842" providerId="LiveId" clId="{8DD2ED3C-D123-4323-A56F-5AF52DCE0CA6}" dt="2018-08-05T12:02:23.410" v="820" actId="26606"/>
          <ac:picMkLst>
            <pc:docMk/>
            <pc:sldMk cId="4203688920" sldId="269"/>
            <ac:picMk id="39" creationId="{05288BCD-EC8C-4C36-9F9B-AC55B3B2376D}"/>
          </ac:picMkLst>
        </pc:picChg>
        <pc:picChg chg="add del">
          <ac:chgData name="Kimble Love" userId="1f2c16c95f855842" providerId="LiveId" clId="{8DD2ED3C-D123-4323-A56F-5AF52DCE0CA6}" dt="2018-08-05T12:02:35.827" v="822" actId="26606"/>
          <ac:picMkLst>
            <pc:docMk/>
            <pc:sldMk cId="4203688920" sldId="269"/>
            <ac:picMk id="43" creationId="{05288BCD-EC8C-4C36-9F9B-AC55B3B2376D}"/>
          </ac:picMkLst>
        </pc:picChg>
        <pc:picChg chg="add">
          <ac:chgData name="Kimble Love" userId="1f2c16c95f855842" providerId="LiveId" clId="{8DD2ED3C-D123-4323-A56F-5AF52DCE0CA6}" dt="2018-08-05T12:02:35.842" v="823" actId="26606"/>
          <ac:picMkLst>
            <pc:docMk/>
            <pc:sldMk cId="4203688920" sldId="269"/>
            <ac:picMk id="50" creationId="{05288BCD-EC8C-4C36-9F9B-AC55B3B2376D}"/>
          </ac:picMkLst>
        </pc:picChg>
      </pc:sldChg>
      <pc:sldChg chg="addSp delSp modSp add">
        <pc:chgData name="Kimble Love" userId="1f2c16c95f855842" providerId="LiveId" clId="{8DD2ED3C-D123-4323-A56F-5AF52DCE0CA6}" dt="2018-08-24T09:43:56.003" v="2182" actId="20577"/>
        <pc:sldMkLst>
          <pc:docMk/>
          <pc:sldMk cId="2059329419" sldId="270"/>
        </pc:sldMkLst>
        <pc:spChg chg="mod">
          <ac:chgData name="Kimble Love" userId="1f2c16c95f855842" providerId="LiveId" clId="{8DD2ED3C-D123-4323-A56F-5AF52DCE0CA6}" dt="2018-08-05T12:36:04.742" v="1200" actId="20577"/>
          <ac:spMkLst>
            <pc:docMk/>
            <pc:sldMk cId="2059329419" sldId="270"/>
            <ac:spMk id="2" creationId="{5115A25E-007F-4012-A342-E69D5AADB3F0}"/>
          </ac:spMkLst>
        </pc:spChg>
        <pc:spChg chg="del">
          <ac:chgData name="Kimble Love" userId="1f2c16c95f855842" providerId="LiveId" clId="{8DD2ED3C-D123-4323-A56F-5AF52DCE0CA6}" dt="2018-08-05T12:22:01.371" v="1029"/>
          <ac:spMkLst>
            <pc:docMk/>
            <pc:sldMk cId="2059329419" sldId="270"/>
            <ac:spMk id="3" creationId="{3C1EE899-101B-4F2E-9315-DE7828C29A44}"/>
          </ac:spMkLst>
        </pc:spChg>
        <pc:spChg chg="add del mod">
          <ac:chgData name="Kimble Love" userId="1f2c16c95f855842" providerId="LiveId" clId="{8DD2ED3C-D123-4323-A56F-5AF52DCE0CA6}" dt="2018-08-05T12:22:39.327" v="1031"/>
          <ac:spMkLst>
            <pc:docMk/>
            <pc:sldMk cId="2059329419" sldId="270"/>
            <ac:spMk id="4" creationId="{81F6CB15-C995-4BD2-ADCD-9850BDE07D61}"/>
          </ac:spMkLst>
        </pc:spChg>
        <pc:spChg chg="add del mod">
          <ac:chgData name="Kimble Love" userId="1f2c16c95f855842" providerId="LiveId" clId="{8DD2ED3C-D123-4323-A56F-5AF52DCE0CA6}" dt="2018-08-05T12:29:30.303" v="1039"/>
          <ac:spMkLst>
            <pc:docMk/>
            <pc:sldMk cId="2059329419" sldId="270"/>
            <ac:spMk id="9" creationId="{855C7DFE-82F6-47E7-B423-BD7952BF79B9}"/>
          </ac:spMkLst>
        </pc:spChg>
        <pc:spChg chg="add mod">
          <ac:chgData name="Kimble Love" userId="1f2c16c95f855842" providerId="LiveId" clId="{8DD2ED3C-D123-4323-A56F-5AF52DCE0CA6}" dt="2018-08-24T09:43:56.003" v="2182" actId="20577"/>
          <ac:spMkLst>
            <pc:docMk/>
            <pc:sldMk cId="2059329419" sldId="270"/>
            <ac:spMk id="12" creationId="{C9035A00-3B03-46F1-B50A-1FA342ADDBEB}"/>
          </ac:spMkLst>
        </pc:spChg>
        <pc:picChg chg="add del mod">
          <ac:chgData name="Kimble Love" userId="1f2c16c95f855842" providerId="LiveId" clId="{8DD2ED3C-D123-4323-A56F-5AF52DCE0CA6}" dt="2018-08-05T12:28:54.906" v="1038"/>
          <ac:picMkLst>
            <pc:docMk/>
            <pc:sldMk cId="2059329419" sldId="270"/>
            <ac:picMk id="6" creationId="{5D043BFE-9DBF-431A-A8ED-E1A89807352C}"/>
          </ac:picMkLst>
        </pc:picChg>
        <pc:picChg chg="add del mod">
          <ac:chgData name="Kimble Love" userId="1f2c16c95f855842" providerId="LiveId" clId="{8DD2ED3C-D123-4323-A56F-5AF52DCE0CA6}" dt="2018-08-05T12:33:55.219" v="1149"/>
          <ac:picMkLst>
            <pc:docMk/>
            <pc:sldMk cId="2059329419" sldId="270"/>
            <ac:picMk id="8" creationId="{A87ECF3A-67AA-4017-AACF-56DC511BE7D7}"/>
          </ac:picMkLst>
        </pc:picChg>
        <pc:picChg chg="add mod">
          <ac:chgData name="Kimble Love" userId="1f2c16c95f855842" providerId="LiveId" clId="{8DD2ED3C-D123-4323-A56F-5AF52DCE0CA6}" dt="2018-08-05T12:29:46.970" v="1042" actId="1076"/>
          <ac:picMkLst>
            <pc:docMk/>
            <pc:sldMk cId="2059329419" sldId="270"/>
            <ac:picMk id="11" creationId="{A3CF7248-0B96-4752-803C-C9C2E789E73F}"/>
          </ac:picMkLst>
        </pc:picChg>
        <pc:picChg chg="add mod">
          <ac:chgData name="Kimble Love" userId="1f2c16c95f855842" providerId="LiveId" clId="{8DD2ED3C-D123-4323-A56F-5AF52DCE0CA6}" dt="2018-08-05T12:36:34.710" v="1204" actId="1076"/>
          <ac:picMkLst>
            <pc:docMk/>
            <pc:sldMk cId="2059329419" sldId="270"/>
            <ac:picMk id="14" creationId="{FD8F0560-0A9A-4655-8149-86BAE68ED27E}"/>
          </ac:picMkLst>
        </pc:picChg>
        <pc:picChg chg="add mod">
          <ac:chgData name="Kimble Love" userId="1f2c16c95f855842" providerId="LiveId" clId="{8DD2ED3C-D123-4323-A56F-5AF52DCE0CA6}" dt="2018-08-05T12:37:20.459" v="1208" actId="1076"/>
          <ac:picMkLst>
            <pc:docMk/>
            <pc:sldMk cId="2059329419" sldId="270"/>
            <ac:picMk id="16" creationId="{27A72E7F-9428-40C6-BBE9-D66763B026EC}"/>
          </ac:picMkLst>
        </pc:picChg>
        <pc:picChg chg="add mod">
          <ac:chgData name="Kimble Love" userId="1f2c16c95f855842" providerId="LiveId" clId="{8DD2ED3C-D123-4323-A56F-5AF52DCE0CA6}" dt="2018-08-05T12:38:15.244" v="1210" actId="1076"/>
          <ac:picMkLst>
            <pc:docMk/>
            <pc:sldMk cId="2059329419" sldId="270"/>
            <ac:picMk id="18" creationId="{09CB15F8-CA9F-4606-857E-21E2D14E627F}"/>
          </ac:picMkLst>
        </pc:picChg>
      </pc:sldChg>
      <pc:sldChg chg="addSp delSp modSp add mod setBg setClrOvrMap">
        <pc:chgData name="Kimble Love" userId="1f2c16c95f855842" providerId="LiveId" clId="{8DD2ED3C-D123-4323-A56F-5AF52DCE0CA6}" dt="2018-08-05T13:24:24.358" v="1813" actId="5793"/>
        <pc:sldMkLst>
          <pc:docMk/>
          <pc:sldMk cId="2580445225" sldId="271"/>
        </pc:sldMkLst>
        <pc:spChg chg="mod ord">
          <ac:chgData name="Kimble Love" userId="1f2c16c95f855842" providerId="LiveId" clId="{8DD2ED3C-D123-4323-A56F-5AF52DCE0CA6}" dt="2018-08-05T13:24:24.358" v="1813" actId="5793"/>
          <ac:spMkLst>
            <pc:docMk/>
            <pc:sldMk cId="2580445225" sldId="271"/>
            <ac:spMk id="2" creationId="{35B93E99-A8D3-4A00-876D-AE42D08C7F15}"/>
          </ac:spMkLst>
        </pc:spChg>
        <pc:spChg chg="del">
          <ac:chgData name="Kimble Love" userId="1f2c16c95f855842" providerId="LiveId" clId="{8DD2ED3C-D123-4323-A56F-5AF52DCE0CA6}" dt="2018-08-05T13:09:45.205" v="1521"/>
          <ac:spMkLst>
            <pc:docMk/>
            <pc:sldMk cId="2580445225" sldId="271"/>
            <ac:spMk id="3" creationId="{A7474942-BDA9-4E83-90E3-4BEDFDDB0E57}"/>
          </ac:spMkLst>
        </pc:spChg>
        <pc:spChg chg="add del">
          <ac:chgData name="Kimble Love" userId="1f2c16c95f855842" providerId="LiveId" clId="{8DD2ED3C-D123-4323-A56F-5AF52DCE0CA6}" dt="2018-08-05T13:12:51.830" v="1550" actId="26606"/>
          <ac:spMkLst>
            <pc:docMk/>
            <pc:sldMk cId="2580445225" sldId="271"/>
            <ac:spMk id="16" creationId="{D3B67387-E1AF-4422-A3BE-470F36AAD919}"/>
          </ac:spMkLst>
        </pc:spChg>
        <pc:spChg chg="add del">
          <ac:chgData name="Kimble Love" userId="1f2c16c95f855842" providerId="LiveId" clId="{8DD2ED3C-D123-4323-A56F-5AF52DCE0CA6}" dt="2018-08-05T13:12:51.830" v="1550" actId="26606"/>
          <ac:spMkLst>
            <pc:docMk/>
            <pc:sldMk cId="2580445225" sldId="271"/>
            <ac:spMk id="18" creationId="{BFDB170C-F1C9-479A-B799-7374CFFFF7E1}"/>
          </ac:spMkLst>
        </pc:spChg>
        <pc:spChg chg="add del">
          <ac:chgData name="Kimble Love" userId="1f2c16c95f855842" providerId="LiveId" clId="{8DD2ED3C-D123-4323-A56F-5AF52DCE0CA6}" dt="2018-08-05T13:12:56.866" v="1552" actId="26606"/>
          <ac:spMkLst>
            <pc:docMk/>
            <pc:sldMk cId="2580445225" sldId="271"/>
            <ac:spMk id="19" creationId="{7521DD34-C6F2-4402-9A01-962807DB6569}"/>
          </ac:spMkLst>
        </pc:spChg>
        <pc:spChg chg="add del">
          <ac:chgData name="Kimble Love" userId="1f2c16c95f855842" providerId="LiveId" clId="{8DD2ED3C-D123-4323-A56F-5AF52DCE0CA6}" dt="2018-08-05T13:12:56.866" v="1552" actId="26606"/>
          <ac:spMkLst>
            <pc:docMk/>
            <pc:sldMk cId="2580445225" sldId="271"/>
            <ac:spMk id="20" creationId="{5537FAE8-B8A1-45DF-89FE-FC9D8705EE37}"/>
          </ac:spMkLst>
        </pc:spChg>
        <pc:spChg chg="add del">
          <ac:chgData name="Kimble Love" userId="1f2c16c95f855842" providerId="LiveId" clId="{8DD2ED3C-D123-4323-A56F-5AF52DCE0CA6}" dt="2018-08-05T13:13:26.113" v="1566" actId="26606"/>
          <ac:spMkLst>
            <pc:docMk/>
            <pc:sldMk cId="2580445225" sldId="271"/>
            <ac:spMk id="21" creationId="{B23893E2-3349-46D7-A7AA-B9E447957FB1}"/>
          </ac:spMkLst>
        </pc:spChg>
        <pc:spChg chg="add del">
          <ac:chgData name="Kimble Love" userId="1f2c16c95f855842" providerId="LiveId" clId="{8DD2ED3C-D123-4323-A56F-5AF52DCE0CA6}" dt="2018-08-05T13:12:59.666" v="1554" actId="26606"/>
          <ac:spMkLst>
            <pc:docMk/>
            <pc:sldMk cId="2580445225" sldId="271"/>
            <ac:spMk id="22" creationId="{E74EA41F-E3F5-4A93-887A-B631FEA589E0}"/>
          </ac:spMkLst>
        </pc:spChg>
        <pc:spChg chg="add del">
          <ac:chgData name="Kimble Love" userId="1f2c16c95f855842" providerId="LiveId" clId="{8DD2ED3C-D123-4323-A56F-5AF52DCE0CA6}" dt="2018-08-05T13:12:59.666" v="1554" actId="26606"/>
          <ac:spMkLst>
            <pc:docMk/>
            <pc:sldMk cId="2580445225" sldId="271"/>
            <ac:spMk id="23" creationId="{4CDBFB27-D30B-4FDC-BE38-220B93893DDF}"/>
          </ac:spMkLst>
        </pc:spChg>
        <pc:spChg chg="add del">
          <ac:chgData name="Kimble Love" userId="1f2c16c95f855842" providerId="LiveId" clId="{8DD2ED3C-D123-4323-A56F-5AF52DCE0CA6}" dt="2018-08-05T13:12:59.666" v="1554" actId="26606"/>
          <ac:spMkLst>
            <pc:docMk/>
            <pc:sldMk cId="2580445225" sldId="271"/>
            <ac:spMk id="24" creationId="{EF6ACB58-4D03-4A27-9232-8045D151749D}"/>
          </ac:spMkLst>
        </pc:spChg>
        <pc:spChg chg="add del">
          <ac:chgData name="Kimble Love" userId="1f2c16c95f855842" providerId="LiveId" clId="{8DD2ED3C-D123-4323-A56F-5AF52DCE0CA6}" dt="2018-08-05T13:12:59.666" v="1554" actId="26606"/>
          <ac:spMkLst>
            <pc:docMk/>
            <pc:sldMk cId="2580445225" sldId="271"/>
            <ac:spMk id="25" creationId="{219C87C6-2AEF-4409-BEC6-AC98598F300C}"/>
          </ac:spMkLst>
        </pc:spChg>
        <pc:spChg chg="add del">
          <ac:chgData name="Kimble Love" userId="1f2c16c95f855842" providerId="LiveId" clId="{8DD2ED3C-D123-4323-A56F-5AF52DCE0CA6}" dt="2018-08-05T13:12:59.666" v="1554" actId="26606"/>
          <ac:spMkLst>
            <pc:docMk/>
            <pc:sldMk cId="2580445225" sldId="271"/>
            <ac:spMk id="27" creationId="{3394CA68-C042-4896-B478-9F37D766045A}"/>
          </ac:spMkLst>
        </pc:spChg>
        <pc:spChg chg="add del mod">
          <ac:chgData name="Kimble Love" userId="1f2c16c95f855842" providerId="LiveId" clId="{8DD2ED3C-D123-4323-A56F-5AF52DCE0CA6}" dt="2018-08-05T13:13:26.113" v="1566" actId="26606"/>
          <ac:spMkLst>
            <pc:docMk/>
            <pc:sldMk cId="2580445225" sldId="271"/>
            <ac:spMk id="30" creationId="{8512E466-E27C-41FE-8CE0-8455E8041010}"/>
          </ac:spMkLst>
        </pc:spChg>
        <pc:spChg chg="add del">
          <ac:chgData name="Kimble Love" userId="1f2c16c95f855842" providerId="LiveId" clId="{8DD2ED3C-D123-4323-A56F-5AF52DCE0CA6}" dt="2018-08-05T13:13:26.113" v="1566" actId="26606"/>
          <ac:spMkLst>
            <pc:docMk/>
            <pc:sldMk cId="2580445225" sldId="271"/>
            <ac:spMk id="31" creationId="{C99A8FB7-A79B-4BC9-9D56-B79587F6AA3E}"/>
          </ac:spMkLst>
        </pc:spChg>
        <pc:spChg chg="add del">
          <ac:chgData name="Kimble Love" userId="1f2c16c95f855842" providerId="LiveId" clId="{8DD2ED3C-D123-4323-A56F-5AF52DCE0CA6}" dt="2018-08-05T13:13:26.113" v="1566" actId="26606"/>
          <ac:spMkLst>
            <pc:docMk/>
            <pc:sldMk cId="2580445225" sldId="271"/>
            <ac:spMk id="33" creationId="{2B7592FE-10D1-4664-B623-353F47C8DF7F}"/>
          </ac:spMkLst>
        </pc:spChg>
        <pc:spChg chg="add del">
          <ac:chgData name="Kimble Love" userId="1f2c16c95f855842" providerId="LiveId" clId="{8DD2ED3C-D123-4323-A56F-5AF52DCE0CA6}" dt="2018-08-05T13:13:15.089" v="1560" actId="26606"/>
          <ac:spMkLst>
            <pc:docMk/>
            <pc:sldMk cId="2580445225" sldId="271"/>
            <ac:spMk id="38" creationId="{7521DD34-C6F2-4402-9A01-962807DB6569}"/>
          </ac:spMkLst>
        </pc:spChg>
        <pc:spChg chg="add del">
          <ac:chgData name="Kimble Love" userId="1f2c16c95f855842" providerId="LiveId" clId="{8DD2ED3C-D123-4323-A56F-5AF52DCE0CA6}" dt="2018-08-05T13:13:19.340" v="1562" actId="26606"/>
          <ac:spMkLst>
            <pc:docMk/>
            <pc:sldMk cId="2580445225" sldId="271"/>
            <ac:spMk id="40" creationId="{98BA90CC-0056-473E-80AE-8CB0EE6ACCBB}"/>
          </ac:spMkLst>
        </pc:spChg>
        <pc:spChg chg="add del">
          <ac:chgData name="Kimble Love" userId="1f2c16c95f855842" providerId="LiveId" clId="{8DD2ED3C-D123-4323-A56F-5AF52DCE0CA6}" dt="2018-08-05T13:13:25.237" v="1564" actId="26606"/>
          <ac:spMkLst>
            <pc:docMk/>
            <pc:sldMk cId="2580445225" sldId="271"/>
            <ac:spMk id="42" creationId="{B23893E2-3349-46D7-A7AA-B9E447957FB1}"/>
          </ac:spMkLst>
        </pc:spChg>
        <pc:spChg chg="add del">
          <ac:chgData name="Kimble Love" userId="1f2c16c95f855842" providerId="LiveId" clId="{8DD2ED3C-D123-4323-A56F-5AF52DCE0CA6}" dt="2018-08-05T13:13:25.237" v="1564" actId="26606"/>
          <ac:spMkLst>
            <pc:docMk/>
            <pc:sldMk cId="2580445225" sldId="271"/>
            <ac:spMk id="43" creationId="{C99A8FB7-A79B-4BC9-9D56-B79587F6AA3E}"/>
          </ac:spMkLst>
        </pc:spChg>
        <pc:spChg chg="add del">
          <ac:chgData name="Kimble Love" userId="1f2c16c95f855842" providerId="LiveId" clId="{8DD2ED3C-D123-4323-A56F-5AF52DCE0CA6}" dt="2018-08-05T13:13:25.237" v="1564" actId="26606"/>
          <ac:spMkLst>
            <pc:docMk/>
            <pc:sldMk cId="2580445225" sldId="271"/>
            <ac:spMk id="44" creationId="{C14C23C8-0D86-4D9E-A9C7-76291675C442}"/>
          </ac:spMkLst>
        </pc:spChg>
        <pc:spChg chg="add del">
          <ac:chgData name="Kimble Love" userId="1f2c16c95f855842" providerId="LiveId" clId="{8DD2ED3C-D123-4323-A56F-5AF52DCE0CA6}" dt="2018-08-05T13:13:25.237" v="1564" actId="26606"/>
          <ac:spMkLst>
            <pc:docMk/>
            <pc:sldMk cId="2580445225" sldId="271"/>
            <ac:spMk id="45" creationId="{B6114379-CEF2-4927-BEAC-763037C09A9E}"/>
          </ac:spMkLst>
        </pc:spChg>
        <pc:spChg chg="add del">
          <ac:chgData name="Kimble Love" userId="1f2c16c95f855842" providerId="LiveId" clId="{8DD2ED3C-D123-4323-A56F-5AF52DCE0CA6}" dt="2018-08-05T13:13:25.237" v="1564" actId="26606"/>
          <ac:spMkLst>
            <pc:docMk/>
            <pc:sldMk cId="2580445225" sldId="271"/>
            <ac:spMk id="46" creationId="{2B7592FE-10D1-4664-B623-353F47C8DF7F}"/>
          </ac:spMkLst>
        </pc:spChg>
        <pc:spChg chg="add del">
          <ac:chgData name="Kimble Love" userId="1f2c16c95f855842" providerId="LiveId" clId="{8DD2ED3C-D123-4323-A56F-5AF52DCE0CA6}" dt="2018-08-05T13:13:25.237" v="1564" actId="26606"/>
          <ac:spMkLst>
            <pc:docMk/>
            <pc:sldMk cId="2580445225" sldId="271"/>
            <ac:spMk id="48" creationId="{32248578-C6EF-47FB-8B88-AD65C27452B1}"/>
          </ac:spMkLst>
        </pc:spChg>
        <pc:picChg chg="add del mod ord">
          <ac:chgData name="Kimble Love" userId="1f2c16c95f855842" providerId="LiveId" clId="{8DD2ED3C-D123-4323-A56F-5AF52DCE0CA6}" dt="2018-08-05T13:13:31.884" v="1569" actId="26606"/>
          <ac:picMkLst>
            <pc:docMk/>
            <pc:sldMk cId="2580445225" sldId="271"/>
            <ac:picMk id="5" creationId="{A4959226-85D2-4B2C-8977-816D63169B3B}"/>
          </ac:picMkLst>
        </pc:picChg>
        <pc:picChg chg="add del mod">
          <ac:chgData name="Kimble Love" userId="1f2c16c95f855842" providerId="LiveId" clId="{8DD2ED3C-D123-4323-A56F-5AF52DCE0CA6}" dt="2018-08-05T13:12:05.477" v="1538"/>
          <ac:picMkLst>
            <pc:docMk/>
            <pc:sldMk cId="2580445225" sldId="271"/>
            <ac:picMk id="7" creationId="{ADF88F19-7240-4779-A6B6-1BB04FFBDCF8}"/>
          </ac:picMkLst>
        </pc:picChg>
        <pc:picChg chg="add mod ord">
          <ac:chgData name="Kimble Love" userId="1f2c16c95f855842" providerId="LiveId" clId="{8DD2ED3C-D123-4323-A56F-5AF52DCE0CA6}" dt="2018-08-05T13:13:31.884" v="1569" actId="26606"/>
          <ac:picMkLst>
            <pc:docMk/>
            <pc:sldMk cId="2580445225" sldId="271"/>
            <ac:picMk id="9" creationId="{DB9354A4-6425-4532-AF1F-F044BD40EB2E}"/>
          </ac:picMkLst>
        </pc:picChg>
        <pc:picChg chg="add mod ord">
          <ac:chgData name="Kimble Love" userId="1f2c16c95f855842" providerId="LiveId" clId="{8DD2ED3C-D123-4323-A56F-5AF52DCE0CA6}" dt="2018-08-05T13:13:31.884" v="1569" actId="26606"/>
          <ac:picMkLst>
            <pc:docMk/>
            <pc:sldMk cId="2580445225" sldId="271"/>
            <ac:picMk id="11" creationId="{6C9EB7AC-33D1-410A-811D-A2EF3A09C25E}"/>
          </ac:picMkLst>
        </pc:picChg>
        <pc:picChg chg="add del">
          <ac:chgData name="Kimble Love" userId="1f2c16c95f855842" providerId="LiveId" clId="{8DD2ED3C-D123-4323-A56F-5AF52DCE0CA6}" dt="2018-08-05T13:12:56.866" v="1552" actId="26606"/>
          <ac:picMkLst>
            <pc:docMk/>
            <pc:sldMk cId="2580445225" sldId="271"/>
            <ac:picMk id="14" creationId="{A4959226-85D2-4B2C-8977-816D63169B3B}"/>
          </ac:picMkLst>
        </pc:picChg>
        <pc:picChg chg="add del">
          <ac:chgData name="Kimble Love" userId="1f2c16c95f855842" providerId="LiveId" clId="{8DD2ED3C-D123-4323-A56F-5AF52DCE0CA6}" dt="2018-08-05T13:12:59.666" v="1554" actId="26606"/>
          <ac:picMkLst>
            <pc:docMk/>
            <pc:sldMk cId="2580445225" sldId="271"/>
            <ac:picMk id="28" creationId="{A4959226-85D2-4B2C-8977-816D63169B3B}"/>
          </ac:picMkLst>
        </pc:picChg>
        <pc:picChg chg="add del mod ord">
          <ac:chgData name="Kimble Love" userId="1f2c16c95f855842" providerId="LiveId" clId="{8DD2ED3C-D123-4323-A56F-5AF52DCE0CA6}" dt="2018-08-05T13:13:26.113" v="1566" actId="26606"/>
          <ac:picMkLst>
            <pc:docMk/>
            <pc:sldMk cId="2580445225" sldId="271"/>
            <ac:picMk id="32" creationId="{A4959226-85D2-4B2C-8977-816D63169B3B}"/>
          </ac:picMkLst>
        </pc:picChg>
        <pc:cxnChg chg="add del">
          <ac:chgData name="Kimble Love" userId="1f2c16c95f855842" providerId="LiveId" clId="{8DD2ED3C-D123-4323-A56F-5AF52DCE0CA6}" dt="2018-08-05T13:12:59.666" v="1554" actId="26606"/>
          <ac:cxnSpMkLst>
            <pc:docMk/>
            <pc:sldMk cId="2580445225" sldId="271"/>
            <ac:cxnSpMk id="26" creationId="{80BC5618-0789-41DD-93E0-6D34874C24AA}"/>
          </ac:cxnSpMkLst>
        </pc:cxnChg>
      </pc:sldChg>
      <pc:sldChg chg="addSp delSp modSp add mod setBg setClrOvrMap">
        <pc:chgData name="Kimble Love" userId="1f2c16c95f855842" providerId="LiveId" clId="{8DD2ED3C-D123-4323-A56F-5AF52DCE0CA6}" dt="2018-08-05T13:23:22.801" v="1759" actId="27636"/>
        <pc:sldMkLst>
          <pc:docMk/>
          <pc:sldMk cId="1636076037" sldId="272"/>
        </pc:sldMkLst>
        <pc:spChg chg="add del mod">
          <ac:chgData name="Kimble Love" userId="1f2c16c95f855842" providerId="LiveId" clId="{8DD2ED3C-D123-4323-A56F-5AF52DCE0CA6}" dt="2018-08-05T13:22:59.733" v="1754" actId="113"/>
          <ac:spMkLst>
            <pc:docMk/>
            <pc:sldMk cId="1636076037" sldId="272"/>
            <ac:spMk id="2" creationId="{58195E55-F498-4467-A533-6B166BCFD7CF}"/>
          </ac:spMkLst>
        </pc:spChg>
        <pc:spChg chg="del">
          <ac:chgData name="Kimble Love" userId="1f2c16c95f855842" providerId="LiveId" clId="{8DD2ED3C-D123-4323-A56F-5AF52DCE0CA6}" dt="2018-08-05T13:17:05.633" v="1612"/>
          <ac:spMkLst>
            <pc:docMk/>
            <pc:sldMk cId="1636076037" sldId="272"/>
            <ac:spMk id="3" creationId="{F3A8D2A8-5CA2-4274-A132-C0C0F7E5E6FB}"/>
          </ac:spMkLst>
        </pc:spChg>
        <pc:spChg chg="add mod">
          <ac:chgData name="Kimble Love" userId="1f2c16c95f855842" providerId="LiveId" clId="{8DD2ED3C-D123-4323-A56F-5AF52DCE0CA6}" dt="2018-08-05T13:23:22.801" v="1759" actId="27636"/>
          <ac:spMkLst>
            <pc:docMk/>
            <pc:sldMk cId="1636076037" sldId="272"/>
            <ac:spMk id="7" creationId="{B9606EBD-9AA5-41C9-9E81-20316563AC22}"/>
          </ac:spMkLst>
        </pc:spChg>
        <pc:spChg chg="add del">
          <ac:chgData name="Kimble Love" userId="1f2c16c95f855842" providerId="LiveId" clId="{8DD2ED3C-D123-4323-A56F-5AF52DCE0CA6}" dt="2018-08-05T13:17:22.398" v="1618" actId="26606"/>
          <ac:spMkLst>
            <pc:docMk/>
            <pc:sldMk cId="1636076037" sldId="272"/>
            <ac:spMk id="10" creationId="{57845966-6EFC-468A-9CC7-BAB4B95854E7}"/>
          </ac:spMkLst>
        </pc:spChg>
        <pc:spChg chg="add">
          <ac:chgData name="Kimble Love" userId="1f2c16c95f855842" providerId="LiveId" clId="{8DD2ED3C-D123-4323-A56F-5AF52DCE0CA6}" dt="2018-08-05T13:18:55.994" v="1671" actId="26606"/>
          <ac:spMkLst>
            <pc:docMk/>
            <pc:sldMk cId="1636076037" sldId="272"/>
            <ac:spMk id="13" creationId="{4F74D28C-3268-4E35-8EE1-D92CB4A85A7D}"/>
          </ac:spMkLst>
        </pc:spChg>
        <pc:spChg chg="add del">
          <ac:chgData name="Kimble Love" userId="1f2c16c95f855842" providerId="LiveId" clId="{8DD2ED3C-D123-4323-A56F-5AF52DCE0CA6}" dt="2018-08-05T13:17:22.398" v="1618" actId="26606"/>
          <ac:spMkLst>
            <pc:docMk/>
            <pc:sldMk cId="1636076037" sldId="272"/>
            <ac:spMk id="14" creationId="{ADAD1991-FFD1-4E94-ABAB-7560D33008E4}"/>
          </ac:spMkLst>
        </pc:spChg>
        <pc:spChg chg="add">
          <ac:chgData name="Kimble Love" userId="1f2c16c95f855842" providerId="LiveId" clId="{8DD2ED3C-D123-4323-A56F-5AF52DCE0CA6}" dt="2018-08-05T13:18:55.994" v="1671" actId="26606"/>
          <ac:spMkLst>
            <pc:docMk/>
            <pc:sldMk cId="1636076037" sldId="272"/>
            <ac:spMk id="15" creationId="{58D44E42-C462-4105-BC86-FE75B4E3C4AF}"/>
          </ac:spMkLst>
        </pc:spChg>
        <pc:picChg chg="add del mod">
          <ac:chgData name="Kimble Love" userId="1f2c16c95f855842" providerId="LiveId" clId="{8DD2ED3C-D123-4323-A56F-5AF52DCE0CA6}" dt="2018-08-05T13:18:55.994" v="1671" actId="26606"/>
          <ac:picMkLst>
            <pc:docMk/>
            <pc:sldMk cId="1636076037" sldId="272"/>
            <ac:picMk id="5" creationId="{1F63C6E9-C9F1-4597-8D6B-BDE20227060B}"/>
          </ac:picMkLst>
        </pc:picChg>
        <pc:picChg chg="add">
          <ac:chgData name="Kimble Love" userId="1f2c16c95f855842" providerId="LiveId" clId="{8DD2ED3C-D123-4323-A56F-5AF52DCE0CA6}" dt="2018-08-05T13:18:55.994" v="1671" actId="26606"/>
          <ac:picMkLst>
            <pc:docMk/>
            <pc:sldMk cId="1636076037" sldId="272"/>
            <ac:picMk id="8" creationId="{1F63C6E9-C9F1-4597-8D6B-BDE20227060B}"/>
          </ac:picMkLst>
        </pc:picChg>
        <pc:picChg chg="add del">
          <ac:chgData name="Kimble Love" userId="1f2c16c95f855842" providerId="LiveId" clId="{8DD2ED3C-D123-4323-A56F-5AF52DCE0CA6}" dt="2018-08-05T13:17:22.398" v="1618" actId="26606"/>
          <ac:picMkLst>
            <pc:docMk/>
            <pc:sldMk cId="1636076037" sldId="272"/>
            <ac:picMk id="12" creationId="{75554383-98AF-4A47-BB65-705FAAA4BE6A}"/>
          </ac:picMkLst>
        </pc:picChg>
      </pc:sldChg>
      <pc:sldChg chg="modSp add">
        <pc:chgData name="Kimble Love" userId="1f2c16c95f855842" providerId="LiveId" clId="{8DD2ED3C-D123-4323-A56F-5AF52DCE0CA6}" dt="2018-08-05T13:31:11.084" v="2005" actId="20577"/>
        <pc:sldMkLst>
          <pc:docMk/>
          <pc:sldMk cId="334114849" sldId="273"/>
        </pc:sldMkLst>
        <pc:spChg chg="mod">
          <ac:chgData name="Kimble Love" userId="1f2c16c95f855842" providerId="LiveId" clId="{8DD2ED3C-D123-4323-A56F-5AF52DCE0CA6}" dt="2018-08-05T13:31:11.084" v="2005" actId="20577"/>
          <ac:spMkLst>
            <pc:docMk/>
            <pc:sldMk cId="334114849" sldId="273"/>
            <ac:spMk id="3" creationId="{61BA0C0A-C53E-4F81-8BCB-3D496B1ED6B8}"/>
          </ac:spMkLst>
        </pc:spChg>
      </pc:sldChg>
      <pc:sldChg chg="modSp add">
        <pc:chgData name="Kimble Love" userId="1f2c16c95f855842" providerId="LiveId" clId="{8DD2ED3C-D123-4323-A56F-5AF52DCE0CA6}" dt="2018-08-24T11:06:16.624" v="3407" actId="20577"/>
        <pc:sldMkLst>
          <pc:docMk/>
          <pc:sldMk cId="1814100516" sldId="274"/>
        </pc:sldMkLst>
        <pc:spChg chg="mod">
          <ac:chgData name="Kimble Love" userId="1f2c16c95f855842" providerId="LiveId" clId="{8DD2ED3C-D123-4323-A56F-5AF52DCE0CA6}" dt="2018-08-24T11:06:16.624" v="3407" actId="20577"/>
          <ac:spMkLst>
            <pc:docMk/>
            <pc:sldMk cId="1814100516" sldId="274"/>
            <ac:spMk id="2" creationId="{3D7F9661-3A46-4E03-BBAC-8616E545CC8A}"/>
          </ac:spMkLst>
        </pc:spChg>
        <pc:spChg chg="mod">
          <ac:chgData name="Kimble Love" userId="1f2c16c95f855842" providerId="LiveId" clId="{8DD2ED3C-D123-4323-A56F-5AF52DCE0CA6}" dt="2018-08-05T13:29:47.288" v="1988" actId="14100"/>
          <ac:spMkLst>
            <pc:docMk/>
            <pc:sldMk cId="1814100516" sldId="274"/>
            <ac:spMk id="3" creationId="{C929B566-223A-4B4E-B776-79C4834B35D4}"/>
          </ac:spMkLst>
        </pc:spChg>
      </pc:sldChg>
      <pc:sldChg chg="modSp add">
        <pc:chgData name="Kimble Love" userId="1f2c16c95f855842" providerId="LiveId" clId="{8DD2ED3C-D123-4323-A56F-5AF52DCE0CA6}" dt="2018-08-05T13:32:48.281" v="2023" actId="255"/>
        <pc:sldMkLst>
          <pc:docMk/>
          <pc:sldMk cId="949623922" sldId="275"/>
        </pc:sldMkLst>
        <pc:spChg chg="mod">
          <ac:chgData name="Kimble Love" userId="1f2c16c95f855842" providerId="LiveId" clId="{8DD2ED3C-D123-4323-A56F-5AF52DCE0CA6}" dt="2018-08-05T13:32:48.281" v="2023" actId="255"/>
          <ac:spMkLst>
            <pc:docMk/>
            <pc:sldMk cId="949623922" sldId="275"/>
            <ac:spMk id="3" creationId="{8B56B0A6-3612-4E40-9A11-36B2B19F21E6}"/>
          </ac:spMkLst>
        </pc:spChg>
      </pc:sldChg>
      <pc:sldChg chg="addSp delSp modSp add mod setBg setClrOvrMap">
        <pc:chgData name="Kimble Love" userId="1f2c16c95f855842" providerId="LiveId" clId="{8DD2ED3C-D123-4323-A56F-5AF52DCE0CA6}" dt="2018-08-05T13:36:12.058" v="2151" actId="255"/>
        <pc:sldMkLst>
          <pc:docMk/>
          <pc:sldMk cId="278353874" sldId="276"/>
        </pc:sldMkLst>
        <pc:spChg chg="mod">
          <ac:chgData name="Kimble Love" userId="1f2c16c95f855842" providerId="LiveId" clId="{8DD2ED3C-D123-4323-A56F-5AF52DCE0CA6}" dt="2018-08-05T13:35:49.224" v="2150" actId="20577"/>
          <ac:spMkLst>
            <pc:docMk/>
            <pc:sldMk cId="278353874" sldId="276"/>
            <ac:spMk id="2" creationId="{6DEB6BB1-3E8A-47B2-9FAC-85BC7C831809}"/>
          </ac:spMkLst>
        </pc:spChg>
        <pc:spChg chg="mod ord">
          <ac:chgData name="Kimble Love" userId="1f2c16c95f855842" providerId="LiveId" clId="{8DD2ED3C-D123-4323-A56F-5AF52DCE0CA6}" dt="2018-08-05T13:36:12.058" v="2151" actId="255"/>
          <ac:spMkLst>
            <pc:docMk/>
            <pc:sldMk cId="278353874" sldId="276"/>
            <ac:spMk id="3" creationId="{13DC81CC-231C-4E6A-86BD-688F739E2677}"/>
          </ac:spMkLst>
        </pc:spChg>
        <pc:spChg chg="add del">
          <ac:chgData name="Kimble Love" userId="1f2c16c95f855842" providerId="LiveId" clId="{8DD2ED3C-D123-4323-A56F-5AF52DCE0CA6}" dt="2018-08-05T13:34:51.977" v="2040" actId="26606"/>
          <ac:spMkLst>
            <pc:docMk/>
            <pc:sldMk cId="278353874" sldId="276"/>
            <ac:spMk id="9" creationId="{56C20283-73E0-40EC-8AD8-057F581F64C2}"/>
          </ac:spMkLst>
        </pc:spChg>
        <pc:spChg chg="add del">
          <ac:chgData name="Kimble Love" userId="1f2c16c95f855842" providerId="LiveId" clId="{8DD2ED3C-D123-4323-A56F-5AF52DCE0CA6}" dt="2018-08-05T13:34:51.977" v="2040" actId="26606"/>
          <ac:spMkLst>
            <pc:docMk/>
            <pc:sldMk cId="278353874" sldId="276"/>
            <ac:spMk id="11" creationId="{3FCC729B-E528-40C3-82D3-BA4375575E87}"/>
          </ac:spMkLst>
        </pc:spChg>
        <pc:spChg chg="add del">
          <ac:chgData name="Kimble Love" userId="1f2c16c95f855842" providerId="LiveId" clId="{8DD2ED3C-D123-4323-A56F-5AF52DCE0CA6}" dt="2018-08-05T13:34:51.977" v="2040" actId="26606"/>
          <ac:spMkLst>
            <pc:docMk/>
            <pc:sldMk cId="278353874" sldId="276"/>
            <ac:spMk id="13" creationId="{58F1FB8D-1842-4A04-998D-6CF047AB2790}"/>
          </ac:spMkLst>
        </pc:spChg>
        <pc:spChg chg="add del">
          <ac:chgData name="Kimble Love" userId="1f2c16c95f855842" providerId="LiveId" clId="{8DD2ED3C-D123-4323-A56F-5AF52DCE0CA6}" dt="2018-08-05T13:34:54.151" v="2042" actId="26606"/>
          <ac:spMkLst>
            <pc:docMk/>
            <pc:sldMk cId="278353874" sldId="276"/>
            <ac:spMk id="15" creationId="{4F74D28C-3268-4E35-8EE1-D92CB4A85A7D}"/>
          </ac:spMkLst>
        </pc:spChg>
        <pc:spChg chg="add">
          <ac:chgData name="Kimble Love" userId="1f2c16c95f855842" providerId="LiveId" clId="{8DD2ED3C-D123-4323-A56F-5AF52DCE0CA6}" dt="2018-08-05T13:34:54.182" v="2043" actId="26606"/>
          <ac:spMkLst>
            <pc:docMk/>
            <pc:sldMk cId="278353874" sldId="276"/>
            <ac:spMk id="17" creationId="{56C20283-73E0-40EC-8AD8-057F581F64C2}"/>
          </ac:spMkLst>
        </pc:spChg>
        <pc:spChg chg="add">
          <ac:chgData name="Kimble Love" userId="1f2c16c95f855842" providerId="LiveId" clId="{8DD2ED3C-D123-4323-A56F-5AF52DCE0CA6}" dt="2018-08-05T13:34:54.182" v="2043" actId="26606"/>
          <ac:spMkLst>
            <pc:docMk/>
            <pc:sldMk cId="278353874" sldId="276"/>
            <ac:spMk id="18" creationId="{3FCC729B-E528-40C3-82D3-BA4375575E87}"/>
          </ac:spMkLst>
        </pc:spChg>
        <pc:spChg chg="add">
          <ac:chgData name="Kimble Love" userId="1f2c16c95f855842" providerId="LiveId" clId="{8DD2ED3C-D123-4323-A56F-5AF52DCE0CA6}" dt="2018-08-05T13:34:54.182" v="2043" actId="26606"/>
          <ac:spMkLst>
            <pc:docMk/>
            <pc:sldMk cId="278353874" sldId="276"/>
            <ac:spMk id="19" creationId="{58F1FB8D-1842-4A04-998D-6CF047AB2790}"/>
          </ac:spMkLst>
        </pc:spChg>
        <pc:picChg chg="add mod">
          <ac:chgData name="Kimble Love" userId="1f2c16c95f855842" providerId="LiveId" clId="{8DD2ED3C-D123-4323-A56F-5AF52DCE0CA6}" dt="2018-08-05T13:34:54.182" v="2043" actId="26606"/>
          <ac:picMkLst>
            <pc:docMk/>
            <pc:sldMk cId="278353874" sldId="276"/>
            <ac:picMk id="4" creationId="{46DD8864-081A-B546-AC6E-AB43A6FC91D7}"/>
          </ac:picMkLst>
        </pc:picChg>
      </pc:sldChg>
      <pc:sldChg chg="add del">
        <pc:chgData name="Kimble Love" userId="1f2c16c95f855842" providerId="LiveId" clId="{8DD2ED3C-D123-4323-A56F-5AF52DCE0CA6}" dt="2018-08-24T09:37:53.401" v="2158"/>
        <pc:sldMkLst>
          <pc:docMk/>
          <pc:sldMk cId="1754384987" sldId="277"/>
        </pc:sldMkLst>
      </pc:sldChg>
      <pc:sldChg chg="addSp delSp modSp add mod setBg setClrOvrMap">
        <pc:chgData name="Kimble Love" userId="1f2c16c95f855842" providerId="LiveId" clId="{8DD2ED3C-D123-4323-A56F-5AF52DCE0CA6}" dt="2018-08-24T10:42:07.412" v="2823" actId="255"/>
        <pc:sldMkLst>
          <pc:docMk/>
          <pc:sldMk cId="3924439383" sldId="277"/>
        </pc:sldMkLst>
        <pc:spChg chg="mod ord">
          <ac:chgData name="Kimble Love" userId="1f2c16c95f855842" providerId="LiveId" clId="{8DD2ED3C-D123-4323-A56F-5AF52DCE0CA6}" dt="2018-08-24T10:41:17.843" v="2808" actId="26606"/>
          <ac:spMkLst>
            <pc:docMk/>
            <pc:sldMk cId="3924439383" sldId="277"/>
            <ac:spMk id="2" creationId="{3FA80E46-40DE-4E3F-8B31-3BDC46D9567D}"/>
          </ac:spMkLst>
        </pc:spChg>
        <pc:spChg chg="del">
          <ac:chgData name="Kimble Love" userId="1f2c16c95f855842" providerId="LiveId" clId="{8DD2ED3C-D123-4323-A56F-5AF52DCE0CA6}" dt="2018-08-24T09:44:45.142" v="2185"/>
          <ac:spMkLst>
            <pc:docMk/>
            <pc:sldMk cId="3924439383" sldId="277"/>
            <ac:spMk id="3" creationId="{FC1AFFBA-E8AB-47D0-96DC-874BCCABE4F3}"/>
          </ac:spMkLst>
        </pc:spChg>
        <pc:spChg chg="add del">
          <ac:chgData name="Kimble Love" userId="1f2c16c95f855842" providerId="LiveId" clId="{8DD2ED3C-D123-4323-A56F-5AF52DCE0CA6}" dt="2018-08-24T10:38:29.993" v="2633" actId="26606"/>
          <ac:spMkLst>
            <pc:docMk/>
            <pc:sldMk cId="3924439383" sldId="277"/>
            <ac:spMk id="17" creationId="{53F8C856-003F-437E-9869-8CC5C895AC98}"/>
          </ac:spMkLst>
        </pc:spChg>
        <pc:spChg chg="add del">
          <ac:chgData name="Kimble Love" userId="1f2c16c95f855842" providerId="LiveId" clId="{8DD2ED3C-D123-4323-A56F-5AF52DCE0CA6}" dt="2018-08-24T10:38:29.993" v="2633" actId="26606"/>
          <ac:spMkLst>
            <pc:docMk/>
            <pc:sldMk cId="3924439383" sldId="277"/>
            <ac:spMk id="20" creationId="{23293907-0F26-4752-BCD0-3AC2C5026383}"/>
          </ac:spMkLst>
        </pc:spChg>
        <pc:spChg chg="add del">
          <ac:chgData name="Kimble Love" userId="1f2c16c95f855842" providerId="LiveId" clId="{8DD2ED3C-D123-4323-A56F-5AF52DCE0CA6}" dt="2018-08-24T10:38:29.993" v="2633" actId="26606"/>
          <ac:spMkLst>
            <pc:docMk/>
            <pc:sldMk cId="3924439383" sldId="277"/>
            <ac:spMk id="22" creationId="{339141A8-FDFD-4ABE-A499-72C9669F4BE6}"/>
          </ac:spMkLst>
        </pc:spChg>
        <pc:spChg chg="add del">
          <ac:chgData name="Kimble Love" userId="1f2c16c95f855842" providerId="LiveId" clId="{8DD2ED3C-D123-4323-A56F-5AF52DCE0CA6}" dt="2018-08-24T10:38:29.993" v="2633" actId="26606"/>
          <ac:spMkLst>
            <pc:docMk/>
            <pc:sldMk cId="3924439383" sldId="277"/>
            <ac:spMk id="24" creationId="{E916EF49-F958-4F28-A999-F8FA8D09AF86}"/>
          </ac:spMkLst>
        </pc:spChg>
        <pc:spChg chg="add del">
          <ac:chgData name="Kimble Love" userId="1f2c16c95f855842" providerId="LiveId" clId="{8DD2ED3C-D123-4323-A56F-5AF52DCE0CA6}" dt="2018-08-24T10:38:29.993" v="2633" actId="26606"/>
          <ac:spMkLst>
            <pc:docMk/>
            <pc:sldMk cId="3924439383" sldId="277"/>
            <ac:spMk id="26" creationId="{A7665D74-DFEA-412C-928C-F090E67084F3}"/>
          </ac:spMkLst>
        </pc:spChg>
        <pc:spChg chg="add del">
          <ac:chgData name="Kimble Love" userId="1f2c16c95f855842" providerId="LiveId" clId="{8DD2ED3C-D123-4323-A56F-5AF52DCE0CA6}" dt="2018-08-24T10:38:29.993" v="2633" actId="26606"/>
          <ac:spMkLst>
            <pc:docMk/>
            <pc:sldMk cId="3924439383" sldId="277"/>
            <ac:spMk id="28" creationId="{2335FEDF-EF88-4E68-9CF7-5A72EF32AFC2}"/>
          </ac:spMkLst>
        </pc:spChg>
        <pc:spChg chg="add del">
          <ac:chgData name="Kimble Love" userId="1f2c16c95f855842" providerId="LiveId" clId="{8DD2ED3C-D123-4323-A56F-5AF52DCE0CA6}" dt="2018-08-24T10:38:29.993" v="2633" actId="26606"/>
          <ac:spMkLst>
            <pc:docMk/>
            <pc:sldMk cId="3924439383" sldId="277"/>
            <ac:spMk id="30" creationId="{837A7BE2-DF08-4ECE-A520-13927DBF4C5E}"/>
          </ac:spMkLst>
        </pc:spChg>
        <pc:spChg chg="add del">
          <ac:chgData name="Kimble Love" userId="1f2c16c95f855842" providerId="LiveId" clId="{8DD2ED3C-D123-4323-A56F-5AF52DCE0CA6}" dt="2018-08-24T10:38:31.904" v="2635" actId="26606"/>
          <ac:spMkLst>
            <pc:docMk/>
            <pc:sldMk cId="3924439383" sldId="277"/>
            <ac:spMk id="32" creationId="{928F64C6-FE22-4FC1-A763-DFCC514811BD}"/>
          </ac:spMkLst>
        </pc:spChg>
        <pc:spChg chg="add del">
          <ac:chgData name="Kimble Love" userId="1f2c16c95f855842" providerId="LiveId" clId="{8DD2ED3C-D123-4323-A56F-5AF52DCE0CA6}" dt="2018-08-24T10:38:33.437" v="2637" actId="26606"/>
          <ac:spMkLst>
            <pc:docMk/>
            <pc:sldMk cId="3924439383" sldId="277"/>
            <ac:spMk id="35" creationId="{23293907-0F26-4752-BCD0-3AC2C5026383}"/>
          </ac:spMkLst>
        </pc:spChg>
        <pc:spChg chg="add del">
          <ac:chgData name="Kimble Love" userId="1f2c16c95f855842" providerId="LiveId" clId="{8DD2ED3C-D123-4323-A56F-5AF52DCE0CA6}" dt="2018-08-24T10:38:33.437" v="2637" actId="26606"/>
          <ac:spMkLst>
            <pc:docMk/>
            <pc:sldMk cId="3924439383" sldId="277"/>
            <ac:spMk id="36" creationId="{339141A8-FDFD-4ABE-A499-72C9669F4BE6}"/>
          </ac:spMkLst>
        </pc:spChg>
        <pc:spChg chg="add del">
          <ac:chgData name="Kimble Love" userId="1f2c16c95f855842" providerId="LiveId" clId="{8DD2ED3C-D123-4323-A56F-5AF52DCE0CA6}" dt="2018-08-24T10:38:33.437" v="2637" actId="26606"/>
          <ac:spMkLst>
            <pc:docMk/>
            <pc:sldMk cId="3924439383" sldId="277"/>
            <ac:spMk id="37" creationId="{E916EF49-F958-4F28-A999-F8FA8D09AF86}"/>
          </ac:spMkLst>
        </pc:spChg>
        <pc:spChg chg="add del">
          <ac:chgData name="Kimble Love" userId="1f2c16c95f855842" providerId="LiveId" clId="{8DD2ED3C-D123-4323-A56F-5AF52DCE0CA6}" dt="2018-08-24T10:38:33.437" v="2637" actId="26606"/>
          <ac:spMkLst>
            <pc:docMk/>
            <pc:sldMk cId="3924439383" sldId="277"/>
            <ac:spMk id="38" creationId="{A7665D74-DFEA-412C-928C-F090E67084F3}"/>
          </ac:spMkLst>
        </pc:spChg>
        <pc:spChg chg="add del">
          <ac:chgData name="Kimble Love" userId="1f2c16c95f855842" providerId="LiveId" clId="{8DD2ED3C-D123-4323-A56F-5AF52DCE0CA6}" dt="2018-08-24T10:38:33.437" v="2637" actId="26606"/>
          <ac:spMkLst>
            <pc:docMk/>
            <pc:sldMk cId="3924439383" sldId="277"/>
            <ac:spMk id="39" creationId="{2335FEDF-EF88-4E68-9CF7-5A72EF32AFC2}"/>
          </ac:spMkLst>
        </pc:spChg>
        <pc:spChg chg="add del">
          <ac:chgData name="Kimble Love" userId="1f2c16c95f855842" providerId="LiveId" clId="{8DD2ED3C-D123-4323-A56F-5AF52DCE0CA6}" dt="2018-08-24T10:38:33.437" v="2637" actId="26606"/>
          <ac:spMkLst>
            <pc:docMk/>
            <pc:sldMk cId="3924439383" sldId="277"/>
            <ac:spMk id="41" creationId="{837A7BE2-DF08-4ECE-A520-13927DBF4C5E}"/>
          </ac:spMkLst>
        </pc:spChg>
        <pc:spChg chg="add del">
          <ac:chgData name="Kimble Love" userId="1f2c16c95f855842" providerId="LiveId" clId="{8DD2ED3C-D123-4323-A56F-5AF52DCE0CA6}" dt="2018-08-24T10:38:33.437" v="2637" actId="26606"/>
          <ac:spMkLst>
            <pc:docMk/>
            <pc:sldMk cId="3924439383" sldId="277"/>
            <ac:spMk id="42" creationId="{53F8C856-003F-437E-9869-8CC5C895AC98}"/>
          </ac:spMkLst>
        </pc:spChg>
        <pc:spChg chg="add del">
          <ac:chgData name="Kimble Love" userId="1f2c16c95f855842" providerId="LiveId" clId="{8DD2ED3C-D123-4323-A56F-5AF52DCE0CA6}" dt="2018-08-24T10:38:34.475" v="2639" actId="26606"/>
          <ac:spMkLst>
            <pc:docMk/>
            <pc:sldMk cId="3924439383" sldId="277"/>
            <ac:spMk id="44" creationId="{928F64C6-FE22-4FC1-A763-DFCC514811BD}"/>
          </ac:spMkLst>
        </pc:spChg>
        <pc:spChg chg="add del">
          <ac:chgData name="Kimble Love" userId="1f2c16c95f855842" providerId="LiveId" clId="{8DD2ED3C-D123-4323-A56F-5AF52DCE0CA6}" dt="2018-08-24T10:38:36.752" v="2641" actId="26606"/>
          <ac:spMkLst>
            <pc:docMk/>
            <pc:sldMk cId="3924439383" sldId="277"/>
            <ac:spMk id="48" creationId="{5CB593EA-2F98-479F-B4C4-F366571FA64D}"/>
          </ac:spMkLst>
        </pc:spChg>
        <pc:spChg chg="add del">
          <ac:chgData name="Kimble Love" userId="1f2c16c95f855842" providerId="LiveId" clId="{8DD2ED3C-D123-4323-A56F-5AF52DCE0CA6}" dt="2018-08-24T10:38:36.752" v="2641" actId="26606"/>
          <ac:spMkLst>
            <pc:docMk/>
            <pc:sldMk cId="3924439383" sldId="277"/>
            <ac:spMk id="50" creationId="{39BEB6D0-9E4E-4221-93D1-74ABECEE9EFC}"/>
          </ac:spMkLst>
        </pc:spChg>
        <pc:spChg chg="add del">
          <ac:chgData name="Kimble Love" userId="1f2c16c95f855842" providerId="LiveId" clId="{8DD2ED3C-D123-4323-A56F-5AF52DCE0CA6}" dt="2018-08-24T10:38:36.752" v="2641" actId="26606"/>
          <ac:spMkLst>
            <pc:docMk/>
            <pc:sldMk cId="3924439383" sldId="277"/>
            <ac:spMk id="51" creationId="{1004189C-76A0-4269-9B68-414EE25F3E1F}"/>
          </ac:spMkLst>
        </pc:spChg>
        <pc:spChg chg="add del">
          <ac:chgData name="Kimble Love" userId="1f2c16c95f855842" providerId="LiveId" clId="{8DD2ED3C-D123-4323-A56F-5AF52DCE0CA6}" dt="2018-08-24T10:38:39.448" v="2643" actId="26606"/>
          <ac:spMkLst>
            <pc:docMk/>
            <pc:sldMk cId="3924439383" sldId="277"/>
            <ac:spMk id="54" creationId="{728359BC-0BB3-418A-961C-5FC619EABD0B}"/>
          </ac:spMkLst>
        </pc:spChg>
        <pc:spChg chg="add del">
          <ac:chgData name="Kimble Love" userId="1f2c16c95f855842" providerId="LiveId" clId="{8DD2ED3C-D123-4323-A56F-5AF52DCE0CA6}" dt="2018-08-24T10:41:17.843" v="2808" actId="26606"/>
          <ac:spMkLst>
            <pc:docMk/>
            <pc:sldMk cId="3924439383" sldId="277"/>
            <ac:spMk id="56" creationId="{2A785343-5D24-4118-A2E4-665D196F60C2}"/>
          </ac:spMkLst>
        </pc:spChg>
        <pc:spChg chg="add del">
          <ac:chgData name="Kimble Love" userId="1f2c16c95f855842" providerId="LiveId" clId="{8DD2ED3C-D123-4323-A56F-5AF52DCE0CA6}" dt="2018-08-24T10:41:17.843" v="2808" actId="26606"/>
          <ac:spMkLst>
            <pc:docMk/>
            <pc:sldMk cId="3924439383" sldId="277"/>
            <ac:spMk id="58" creationId="{32F4D216-10B7-4DCA-A0A1-068E9E32F4F2}"/>
          </ac:spMkLst>
        </pc:spChg>
        <pc:spChg chg="add mod ord">
          <ac:chgData name="Kimble Love" userId="1f2c16c95f855842" providerId="LiveId" clId="{8DD2ED3C-D123-4323-A56F-5AF52DCE0CA6}" dt="2018-08-24T10:42:07.412" v="2823" actId="255"/>
          <ac:spMkLst>
            <pc:docMk/>
            <pc:sldMk cId="3924439383" sldId="277"/>
            <ac:spMk id="59" creationId="{4D69329D-4368-42C8-99BD-E0802CFF69AC}"/>
          </ac:spMkLst>
        </pc:spChg>
        <pc:spChg chg="add del">
          <ac:chgData name="Kimble Love" userId="1f2c16c95f855842" providerId="LiveId" clId="{8DD2ED3C-D123-4323-A56F-5AF52DCE0CA6}" dt="2018-08-24T10:41:17.830" v="2807" actId="26606"/>
          <ac:spMkLst>
            <pc:docMk/>
            <pc:sldMk cId="3924439383" sldId="277"/>
            <ac:spMk id="64" creationId="{5CB593EA-2F98-479F-B4C4-F366571FA64D}"/>
          </ac:spMkLst>
        </pc:spChg>
        <pc:spChg chg="add del">
          <ac:chgData name="Kimble Love" userId="1f2c16c95f855842" providerId="LiveId" clId="{8DD2ED3C-D123-4323-A56F-5AF52DCE0CA6}" dt="2018-08-24T10:41:17.830" v="2807" actId="26606"/>
          <ac:spMkLst>
            <pc:docMk/>
            <pc:sldMk cId="3924439383" sldId="277"/>
            <ac:spMk id="66" creationId="{39BEB6D0-9E4E-4221-93D1-74ABECEE9EFC}"/>
          </ac:spMkLst>
        </pc:spChg>
        <pc:spChg chg="add">
          <ac:chgData name="Kimble Love" userId="1f2c16c95f855842" providerId="LiveId" clId="{8DD2ED3C-D123-4323-A56F-5AF52DCE0CA6}" dt="2018-08-24T10:41:17.843" v="2808" actId="26606"/>
          <ac:spMkLst>
            <pc:docMk/>
            <pc:sldMk cId="3924439383" sldId="277"/>
            <ac:spMk id="68" creationId="{0F8BFD3B-29FB-4A95-BB51-220F8A6C5746}"/>
          </ac:spMkLst>
        </pc:spChg>
        <pc:spChg chg="add">
          <ac:chgData name="Kimble Love" userId="1f2c16c95f855842" providerId="LiveId" clId="{8DD2ED3C-D123-4323-A56F-5AF52DCE0CA6}" dt="2018-08-24T10:41:17.843" v="2808" actId="26606"/>
          <ac:spMkLst>
            <pc:docMk/>
            <pc:sldMk cId="3924439383" sldId="277"/>
            <ac:spMk id="69" creationId="{0EFD753D-6A49-46DD-9E82-AA6E2C62B461}"/>
          </ac:spMkLst>
        </pc:spChg>
        <pc:spChg chg="add">
          <ac:chgData name="Kimble Love" userId="1f2c16c95f855842" providerId="LiveId" clId="{8DD2ED3C-D123-4323-A56F-5AF52DCE0CA6}" dt="2018-08-24T10:41:17.843" v="2808" actId="26606"/>
          <ac:spMkLst>
            <pc:docMk/>
            <pc:sldMk cId="3924439383" sldId="277"/>
            <ac:spMk id="70" creationId="{138A5824-1F4A-4EE7-BC13-5BB48FC0809B}"/>
          </ac:spMkLst>
        </pc:spChg>
        <pc:picChg chg="add del mod">
          <ac:chgData name="Kimble Love" userId="1f2c16c95f855842" providerId="LiveId" clId="{8DD2ED3C-D123-4323-A56F-5AF52DCE0CA6}" dt="2018-08-24T10:38:39.464" v="2644" actId="26606"/>
          <ac:picMkLst>
            <pc:docMk/>
            <pc:sldMk cId="3924439383" sldId="277"/>
            <ac:picMk id="5" creationId="{D12071D3-26B5-402D-9D4F-655099584852}"/>
          </ac:picMkLst>
        </pc:picChg>
        <pc:picChg chg="add mod ord">
          <ac:chgData name="Kimble Love" userId="1f2c16c95f855842" providerId="LiveId" clId="{8DD2ED3C-D123-4323-A56F-5AF52DCE0CA6}" dt="2018-08-24T10:41:17.843" v="2808" actId="26606"/>
          <ac:picMkLst>
            <pc:docMk/>
            <pc:sldMk cId="3924439383" sldId="277"/>
            <ac:picMk id="6" creationId="{33EC45AB-85CC-4EEF-B995-2080FBBF2DAA}"/>
          </ac:picMkLst>
        </pc:picChg>
        <pc:picChg chg="add mod ord">
          <ac:chgData name="Kimble Love" userId="1f2c16c95f855842" providerId="LiveId" clId="{8DD2ED3C-D123-4323-A56F-5AF52DCE0CA6}" dt="2018-08-24T10:41:17.843" v="2808" actId="26606"/>
          <ac:picMkLst>
            <pc:docMk/>
            <pc:sldMk cId="3924439383" sldId="277"/>
            <ac:picMk id="8" creationId="{B4C698F1-1962-4E07-83C1-3349B23A14CB}"/>
          </ac:picMkLst>
        </pc:picChg>
        <pc:picChg chg="add mod ord">
          <ac:chgData name="Kimble Love" userId="1f2c16c95f855842" providerId="LiveId" clId="{8DD2ED3C-D123-4323-A56F-5AF52DCE0CA6}" dt="2018-08-24T10:41:17.843" v="2808" actId="26606"/>
          <ac:picMkLst>
            <pc:docMk/>
            <pc:sldMk cId="3924439383" sldId="277"/>
            <ac:picMk id="10" creationId="{EF278F0F-E991-48D0-9A33-9CB86B7F5948}"/>
          </ac:picMkLst>
        </pc:picChg>
        <pc:picChg chg="add mod ord">
          <ac:chgData name="Kimble Love" userId="1f2c16c95f855842" providerId="LiveId" clId="{8DD2ED3C-D123-4323-A56F-5AF52DCE0CA6}" dt="2018-08-24T10:41:17.843" v="2808" actId="26606"/>
          <ac:picMkLst>
            <pc:docMk/>
            <pc:sldMk cId="3924439383" sldId="277"/>
            <ac:picMk id="12" creationId="{3E0704BB-EC33-46DF-A7EC-FA0D050E9B47}"/>
          </ac:picMkLst>
        </pc:picChg>
        <pc:picChg chg="add del">
          <ac:chgData name="Kimble Love" userId="1f2c16c95f855842" providerId="LiveId" clId="{8DD2ED3C-D123-4323-A56F-5AF52DCE0CA6}" dt="2018-08-24T10:38:29.993" v="2633" actId="26606"/>
          <ac:picMkLst>
            <pc:docMk/>
            <pc:sldMk cId="3924439383" sldId="277"/>
            <ac:picMk id="15" creationId="{D12071D3-26B5-402D-9D4F-655099584852}"/>
          </ac:picMkLst>
        </pc:picChg>
        <pc:picChg chg="add del">
          <ac:chgData name="Kimble Love" userId="1f2c16c95f855842" providerId="LiveId" clId="{8DD2ED3C-D123-4323-A56F-5AF52DCE0CA6}" dt="2018-08-24T10:38:31.904" v="2635" actId="26606"/>
          <ac:picMkLst>
            <pc:docMk/>
            <pc:sldMk cId="3924439383" sldId="277"/>
            <ac:picMk id="33" creationId="{D12071D3-26B5-402D-9D4F-655099584852}"/>
          </ac:picMkLst>
        </pc:picChg>
        <pc:picChg chg="add del">
          <ac:chgData name="Kimble Love" userId="1f2c16c95f855842" providerId="LiveId" clId="{8DD2ED3C-D123-4323-A56F-5AF52DCE0CA6}" dt="2018-08-24T10:38:33.437" v="2637" actId="26606"/>
          <ac:picMkLst>
            <pc:docMk/>
            <pc:sldMk cId="3924439383" sldId="277"/>
            <ac:picMk id="40" creationId="{D12071D3-26B5-402D-9D4F-655099584852}"/>
          </ac:picMkLst>
        </pc:picChg>
        <pc:picChg chg="add del">
          <ac:chgData name="Kimble Love" userId="1f2c16c95f855842" providerId="LiveId" clId="{8DD2ED3C-D123-4323-A56F-5AF52DCE0CA6}" dt="2018-08-24T10:38:34.475" v="2639" actId="26606"/>
          <ac:picMkLst>
            <pc:docMk/>
            <pc:sldMk cId="3924439383" sldId="277"/>
            <ac:picMk id="46" creationId="{D12071D3-26B5-402D-9D4F-655099584852}"/>
          </ac:picMkLst>
        </pc:picChg>
        <pc:picChg chg="add del">
          <ac:chgData name="Kimble Love" userId="1f2c16c95f855842" providerId="LiveId" clId="{8DD2ED3C-D123-4323-A56F-5AF52DCE0CA6}" dt="2018-08-24T10:38:36.752" v="2641" actId="26606"/>
          <ac:picMkLst>
            <pc:docMk/>
            <pc:sldMk cId="3924439383" sldId="277"/>
            <ac:picMk id="49" creationId="{D12071D3-26B5-402D-9D4F-655099584852}"/>
          </ac:picMkLst>
        </pc:picChg>
        <pc:picChg chg="add del">
          <ac:chgData name="Kimble Love" userId="1f2c16c95f855842" providerId="LiveId" clId="{8DD2ED3C-D123-4323-A56F-5AF52DCE0CA6}" dt="2018-08-24T10:38:39.448" v="2643" actId="26606"/>
          <ac:picMkLst>
            <pc:docMk/>
            <pc:sldMk cId="3924439383" sldId="277"/>
            <ac:picMk id="53" creationId="{D12071D3-26B5-402D-9D4F-655099584852}"/>
          </ac:picMkLst>
        </pc:picChg>
        <pc:picChg chg="add mod ord">
          <ac:chgData name="Kimble Love" userId="1f2c16c95f855842" providerId="LiveId" clId="{8DD2ED3C-D123-4323-A56F-5AF52DCE0CA6}" dt="2018-08-24T10:41:17.843" v="2808" actId="26606"/>
          <ac:picMkLst>
            <pc:docMk/>
            <pc:sldMk cId="3924439383" sldId="277"/>
            <ac:picMk id="57" creationId="{D12071D3-26B5-402D-9D4F-655099584852}"/>
          </ac:picMkLst>
        </pc:picChg>
        <pc:cxnChg chg="add del">
          <ac:chgData name="Kimble Love" userId="1f2c16c95f855842" providerId="LiveId" clId="{8DD2ED3C-D123-4323-A56F-5AF52DCE0CA6}" dt="2018-08-24T10:38:31.904" v="2635" actId="26606"/>
          <ac:cxnSpMkLst>
            <pc:docMk/>
            <pc:sldMk cId="3924439383" sldId="277"/>
            <ac:cxnSpMk id="19" creationId="{5C34627B-48E6-4F4D-B843-97717A86B490}"/>
          </ac:cxnSpMkLst>
        </pc:cxnChg>
        <pc:cxnChg chg="add del">
          <ac:chgData name="Kimble Love" userId="1f2c16c95f855842" providerId="LiveId" clId="{8DD2ED3C-D123-4323-A56F-5AF52DCE0CA6}" dt="2018-08-24T10:38:34.475" v="2639" actId="26606"/>
          <ac:cxnSpMkLst>
            <pc:docMk/>
            <pc:sldMk cId="3924439383" sldId="277"/>
            <ac:cxnSpMk id="45" creationId="{5C34627B-48E6-4F4D-B843-97717A86B490}"/>
          </ac:cxnSpMkLst>
        </pc:cxnChg>
      </pc:sldChg>
      <pc:sldChg chg="addSp delSp modSp add mod setBg setClrOvrMap">
        <pc:chgData name="Kimble Love" userId="1f2c16c95f855842" providerId="LiveId" clId="{8DD2ED3C-D123-4323-A56F-5AF52DCE0CA6}" dt="2018-08-24T10:25:11.525" v="2618" actId="113"/>
        <pc:sldMkLst>
          <pc:docMk/>
          <pc:sldMk cId="1864825418" sldId="278"/>
        </pc:sldMkLst>
        <pc:spChg chg="mod ord">
          <ac:chgData name="Kimble Love" userId="1f2c16c95f855842" providerId="LiveId" clId="{8DD2ED3C-D123-4323-A56F-5AF52DCE0CA6}" dt="2018-08-24T10:23:39.616" v="2605" actId="14100"/>
          <ac:spMkLst>
            <pc:docMk/>
            <pc:sldMk cId="1864825418" sldId="278"/>
            <ac:spMk id="2" creationId="{2D2C6984-D044-4A26-84AF-FC87F5AB1F99}"/>
          </ac:spMkLst>
        </pc:spChg>
        <pc:spChg chg="del mod">
          <ac:chgData name="Kimble Love" userId="1f2c16c95f855842" providerId="LiveId" clId="{8DD2ED3C-D123-4323-A56F-5AF52DCE0CA6}" dt="2018-08-24T10:11:54.013" v="2438"/>
          <ac:spMkLst>
            <pc:docMk/>
            <pc:sldMk cId="1864825418" sldId="278"/>
            <ac:spMk id="3" creationId="{212B5D37-859B-4F4F-952F-CC1668656B8A}"/>
          </ac:spMkLst>
        </pc:spChg>
        <pc:spChg chg="add del">
          <ac:chgData name="Kimble Love" userId="1f2c16c95f855842" providerId="LiveId" clId="{8DD2ED3C-D123-4323-A56F-5AF52DCE0CA6}" dt="2018-08-24T10:16:24.362" v="2469" actId="26606"/>
          <ac:spMkLst>
            <pc:docMk/>
            <pc:sldMk cId="1864825418" sldId="278"/>
            <ac:spMk id="15" creationId="{DFC630B9-9BCB-4355-801A-B54D9857C444}"/>
          </ac:spMkLst>
        </pc:spChg>
        <pc:spChg chg="add del">
          <ac:chgData name="Kimble Love" userId="1f2c16c95f855842" providerId="LiveId" clId="{8DD2ED3C-D123-4323-A56F-5AF52DCE0CA6}" dt="2018-08-24T10:16:24.362" v="2469" actId="26606"/>
          <ac:spMkLst>
            <pc:docMk/>
            <pc:sldMk cId="1864825418" sldId="278"/>
            <ac:spMk id="18" creationId="{4841EA57-DEA6-4BE9-B11E-1FBCC76BE16E}"/>
          </ac:spMkLst>
        </pc:spChg>
        <pc:spChg chg="add del">
          <ac:chgData name="Kimble Love" userId="1f2c16c95f855842" providerId="LiveId" clId="{8DD2ED3C-D123-4323-A56F-5AF52DCE0CA6}" dt="2018-08-24T10:16:24.362" v="2469" actId="26606"/>
          <ac:spMkLst>
            <pc:docMk/>
            <pc:sldMk cId="1864825418" sldId="278"/>
            <ac:spMk id="20" creationId="{A26922E4-CEB0-4BFE-BAD1-403E6A417D06}"/>
          </ac:spMkLst>
        </pc:spChg>
        <pc:spChg chg="add del">
          <ac:chgData name="Kimble Love" userId="1f2c16c95f855842" providerId="LiveId" clId="{8DD2ED3C-D123-4323-A56F-5AF52DCE0CA6}" dt="2018-08-24T10:16:37.403" v="2471" actId="26606"/>
          <ac:spMkLst>
            <pc:docMk/>
            <pc:sldMk cId="1864825418" sldId="278"/>
            <ac:spMk id="22" creationId="{561B2B49-7142-4CA8-A929-4671548E6A5A}"/>
          </ac:spMkLst>
        </pc:spChg>
        <pc:spChg chg="add del">
          <ac:chgData name="Kimble Love" userId="1f2c16c95f855842" providerId="LiveId" clId="{8DD2ED3C-D123-4323-A56F-5AF52DCE0CA6}" dt="2018-08-24T10:16:37.403" v="2471" actId="26606"/>
          <ac:spMkLst>
            <pc:docMk/>
            <pc:sldMk cId="1864825418" sldId="278"/>
            <ac:spMk id="23" creationId="{2EEE8F11-3582-44B7-9869-F2D26D7DD9D4}"/>
          </ac:spMkLst>
        </pc:spChg>
        <pc:spChg chg="add del">
          <ac:chgData name="Kimble Love" userId="1f2c16c95f855842" providerId="LiveId" clId="{8DD2ED3C-D123-4323-A56F-5AF52DCE0CA6}" dt="2018-08-24T10:16:37.403" v="2471" actId="26606"/>
          <ac:spMkLst>
            <pc:docMk/>
            <pc:sldMk cId="1864825418" sldId="278"/>
            <ac:spMk id="24" creationId="{2141F1CC-6A53-4BCF-9127-AABB52E2497E}"/>
          </ac:spMkLst>
        </pc:spChg>
        <pc:spChg chg="add del">
          <ac:chgData name="Kimble Love" userId="1f2c16c95f855842" providerId="LiveId" clId="{8DD2ED3C-D123-4323-A56F-5AF52DCE0CA6}" dt="2018-08-24T10:16:37.403" v="2471" actId="26606"/>
          <ac:spMkLst>
            <pc:docMk/>
            <pc:sldMk cId="1864825418" sldId="278"/>
            <ac:spMk id="26" creationId="{87984776-6688-4C32-89CB-8F8A92701033}"/>
          </ac:spMkLst>
        </pc:spChg>
        <pc:spChg chg="add mod">
          <ac:chgData name="Kimble Love" userId="1f2c16c95f855842" providerId="LiveId" clId="{8DD2ED3C-D123-4323-A56F-5AF52DCE0CA6}" dt="2018-08-24T10:25:11.525" v="2618" actId="113"/>
          <ac:spMkLst>
            <pc:docMk/>
            <pc:sldMk cId="1864825418" sldId="278"/>
            <ac:spMk id="29" creationId="{D2AF2FF9-E8C5-46D8-8826-220CACA3800F}"/>
          </ac:spMkLst>
        </pc:spChg>
        <pc:picChg chg="add del mod">
          <ac:chgData name="Kimble Love" userId="1f2c16c95f855842" providerId="LiveId" clId="{8DD2ED3C-D123-4323-A56F-5AF52DCE0CA6}" dt="2018-08-24T10:16:37.470" v="2472" actId="26606"/>
          <ac:picMkLst>
            <pc:docMk/>
            <pc:sldMk cId="1864825418" sldId="278"/>
            <ac:picMk id="5" creationId="{B44786C5-AB6A-4D02-B744-FFD06EB0E19B}"/>
          </ac:picMkLst>
        </pc:picChg>
        <pc:picChg chg="add del mod">
          <ac:chgData name="Kimble Love" userId="1f2c16c95f855842" providerId="LiveId" clId="{8DD2ED3C-D123-4323-A56F-5AF52DCE0CA6}" dt="2018-08-24T10:14:23.655" v="2453"/>
          <ac:picMkLst>
            <pc:docMk/>
            <pc:sldMk cId="1864825418" sldId="278"/>
            <ac:picMk id="7" creationId="{0FEAA46F-C18F-4447-8D0A-AC5AD7123FEE}"/>
          </ac:picMkLst>
        </pc:picChg>
        <pc:picChg chg="add mod ord">
          <ac:chgData name="Kimble Love" userId="1f2c16c95f855842" providerId="LiveId" clId="{8DD2ED3C-D123-4323-A56F-5AF52DCE0CA6}" dt="2018-08-24T10:16:37.470" v="2472" actId="26606"/>
          <ac:picMkLst>
            <pc:docMk/>
            <pc:sldMk cId="1864825418" sldId="278"/>
            <ac:picMk id="8" creationId="{D692EC57-0D95-4FB6-8AA2-18B3A4B66DB1}"/>
          </ac:picMkLst>
        </pc:picChg>
        <pc:picChg chg="add mod">
          <ac:chgData name="Kimble Love" userId="1f2c16c95f855842" providerId="LiveId" clId="{8DD2ED3C-D123-4323-A56F-5AF52DCE0CA6}" dt="2018-08-24T10:16:37.470" v="2472" actId="26606"/>
          <ac:picMkLst>
            <pc:docMk/>
            <pc:sldMk cId="1864825418" sldId="278"/>
            <ac:picMk id="10" creationId="{3D0395C7-6ECF-4C07-B420-3A9FFA26B7D1}"/>
          </ac:picMkLst>
        </pc:picChg>
        <pc:picChg chg="add del">
          <ac:chgData name="Kimble Love" userId="1f2c16c95f855842" providerId="LiveId" clId="{8DD2ED3C-D123-4323-A56F-5AF52DCE0CA6}" dt="2018-08-24T10:16:24.362" v="2469" actId="26606"/>
          <ac:picMkLst>
            <pc:docMk/>
            <pc:sldMk cId="1864825418" sldId="278"/>
            <ac:picMk id="13" creationId="{B44786C5-AB6A-4D02-B744-FFD06EB0E19B}"/>
          </ac:picMkLst>
        </pc:picChg>
        <pc:picChg chg="add del">
          <ac:chgData name="Kimble Love" userId="1f2c16c95f855842" providerId="LiveId" clId="{8DD2ED3C-D123-4323-A56F-5AF52DCE0CA6}" dt="2018-08-24T10:16:37.403" v="2471" actId="26606"/>
          <ac:picMkLst>
            <pc:docMk/>
            <pc:sldMk cId="1864825418" sldId="278"/>
            <ac:picMk id="25" creationId="{B44786C5-AB6A-4D02-B744-FFD06EB0E19B}"/>
          </ac:picMkLst>
        </pc:picChg>
        <pc:picChg chg="add">
          <ac:chgData name="Kimble Love" userId="1f2c16c95f855842" providerId="LiveId" clId="{8DD2ED3C-D123-4323-A56F-5AF52DCE0CA6}" dt="2018-08-24T10:16:37.470" v="2472" actId="26606"/>
          <ac:picMkLst>
            <pc:docMk/>
            <pc:sldMk cId="1864825418" sldId="278"/>
            <ac:picMk id="28" creationId="{B44786C5-AB6A-4D02-B744-FFD06EB0E19B}"/>
          </ac:picMkLst>
        </pc:picChg>
      </pc:sldChg>
      <pc:sldChg chg="addSp delSp modSp add del mod setBg">
        <pc:chgData name="Kimble Love" userId="1f2c16c95f855842" providerId="LiveId" clId="{8DD2ED3C-D123-4323-A56F-5AF52DCE0CA6}" dt="2018-08-24T10:53:41.974" v="3091" actId="2696"/>
        <pc:sldMkLst>
          <pc:docMk/>
          <pc:sldMk cId="43446907" sldId="279"/>
        </pc:sldMkLst>
        <pc:spChg chg="del">
          <ac:chgData name="Kimble Love" userId="1f2c16c95f855842" providerId="LiveId" clId="{8DD2ED3C-D123-4323-A56F-5AF52DCE0CA6}" dt="2018-08-24T10:52:56.973" v="3086" actId="26606"/>
          <ac:spMkLst>
            <pc:docMk/>
            <pc:sldMk cId="43446907" sldId="279"/>
            <ac:spMk id="2" creationId="{1D38DF76-8A53-423B-8715-72233CC32A54}"/>
          </ac:spMkLst>
        </pc:spChg>
        <pc:spChg chg="del">
          <ac:chgData name="Kimble Love" userId="1f2c16c95f855842" providerId="LiveId" clId="{8DD2ED3C-D123-4323-A56F-5AF52DCE0CA6}" dt="2018-08-24T10:07:59.481" v="2378"/>
          <ac:spMkLst>
            <pc:docMk/>
            <pc:sldMk cId="43446907" sldId="279"/>
            <ac:spMk id="3" creationId="{26646790-D7A6-4675-8E58-FDB3ACCCC242}"/>
          </ac:spMkLst>
        </pc:spChg>
        <pc:spChg chg="add">
          <ac:chgData name="Kimble Love" userId="1f2c16c95f855842" providerId="LiveId" clId="{8DD2ED3C-D123-4323-A56F-5AF52DCE0CA6}" dt="2018-08-24T10:52:56.973" v="3086" actId="26606"/>
          <ac:spMkLst>
            <pc:docMk/>
            <pc:sldMk cId="43446907" sldId="279"/>
            <ac:spMk id="10" creationId="{A4D1609B-102A-4C77-86A2-ACB29FB96D59}"/>
          </ac:spMkLst>
        </pc:spChg>
        <pc:spChg chg="add">
          <ac:chgData name="Kimble Love" userId="1f2c16c95f855842" providerId="LiveId" clId="{8DD2ED3C-D123-4323-A56F-5AF52DCE0CA6}" dt="2018-08-24T10:52:56.973" v="3086" actId="26606"/>
          <ac:spMkLst>
            <pc:docMk/>
            <pc:sldMk cId="43446907" sldId="279"/>
            <ac:spMk id="12" creationId="{C651F706-C94E-46D4-BAAE-BAFD1AD976FE}"/>
          </ac:spMkLst>
        </pc:spChg>
        <pc:picChg chg="add mod">
          <ac:chgData name="Kimble Love" userId="1f2c16c95f855842" providerId="LiveId" clId="{8DD2ED3C-D123-4323-A56F-5AF52DCE0CA6}" dt="2018-08-24T10:52:56.973" v="3086" actId="26606"/>
          <ac:picMkLst>
            <pc:docMk/>
            <pc:sldMk cId="43446907" sldId="279"/>
            <ac:picMk id="5" creationId="{913DDD1D-E6FA-4C9E-AC26-F5D0F83864C2}"/>
          </ac:picMkLst>
        </pc:picChg>
      </pc:sldChg>
      <pc:sldChg chg="addSp delSp modSp add mod setBg setClrOvrMap">
        <pc:chgData name="Kimble Love" userId="1f2c16c95f855842" providerId="LiveId" clId="{8DD2ED3C-D123-4323-A56F-5AF52DCE0CA6}" dt="2018-08-24T10:52:34.642" v="3085" actId="255"/>
        <pc:sldMkLst>
          <pc:docMk/>
          <pc:sldMk cId="752066936" sldId="280"/>
        </pc:sldMkLst>
        <pc:spChg chg="mod">
          <ac:chgData name="Kimble Love" userId="1f2c16c95f855842" providerId="LiveId" clId="{8DD2ED3C-D123-4323-A56F-5AF52DCE0CA6}" dt="2018-08-24T10:49:26.161" v="2942" actId="26606"/>
          <ac:spMkLst>
            <pc:docMk/>
            <pc:sldMk cId="752066936" sldId="280"/>
            <ac:spMk id="2" creationId="{191548DE-1C86-412C-AE3F-37D8B063E4EC}"/>
          </ac:spMkLst>
        </pc:spChg>
        <pc:spChg chg="del">
          <ac:chgData name="Kimble Love" userId="1f2c16c95f855842" providerId="LiveId" clId="{8DD2ED3C-D123-4323-A56F-5AF52DCE0CA6}" dt="2018-08-24T10:46:37.346" v="2825"/>
          <ac:spMkLst>
            <pc:docMk/>
            <pc:sldMk cId="752066936" sldId="280"/>
            <ac:spMk id="3" creationId="{636AABED-20F1-4C5A-BAC5-52052B529C0B}"/>
          </ac:spMkLst>
        </pc:spChg>
        <pc:spChg chg="add del">
          <ac:chgData name="Kimble Love" userId="1f2c16c95f855842" providerId="LiveId" clId="{8DD2ED3C-D123-4323-A56F-5AF52DCE0CA6}" dt="2018-08-24T10:48:50.040" v="2940" actId="26606"/>
          <ac:spMkLst>
            <pc:docMk/>
            <pc:sldMk cId="752066936" sldId="280"/>
            <ac:spMk id="12" creationId="{60B21A5C-062F-46C2-8389-53D40F46AA26}"/>
          </ac:spMkLst>
        </pc:spChg>
        <pc:spChg chg="add del">
          <ac:chgData name="Kimble Love" userId="1f2c16c95f855842" providerId="LiveId" clId="{8DD2ED3C-D123-4323-A56F-5AF52DCE0CA6}" dt="2018-08-24T10:48:50.040" v="2940" actId="26606"/>
          <ac:spMkLst>
            <pc:docMk/>
            <pc:sldMk cId="752066936" sldId="280"/>
            <ac:spMk id="14" creationId="{8A177BCC-4208-4795-8572-4D623BA1E2A0}"/>
          </ac:spMkLst>
        </pc:spChg>
        <pc:spChg chg="add del">
          <ac:chgData name="Kimble Love" userId="1f2c16c95f855842" providerId="LiveId" clId="{8DD2ED3C-D123-4323-A56F-5AF52DCE0CA6}" dt="2018-08-24T10:48:50.015" v="2939" actId="26606"/>
          <ac:spMkLst>
            <pc:docMk/>
            <pc:sldMk cId="752066936" sldId="280"/>
            <ac:spMk id="21" creationId="{823AC064-BC96-4F32-8AE1-B2FD38754823}"/>
          </ac:spMkLst>
        </pc:spChg>
        <pc:spChg chg="add del">
          <ac:chgData name="Kimble Love" userId="1f2c16c95f855842" providerId="LiveId" clId="{8DD2ED3C-D123-4323-A56F-5AF52DCE0CA6}" dt="2018-08-24T10:49:26.161" v="2942" actId="26606"/>
          <ac:spMkLst>
            <pc:docMk/>
            <pc:sldMk cId="752066936" sldId="280"/>
            <ac:spMk id="22" creationId="{733FBC61-CD0D-41CE-9A83-506ECD93F775}"/>
          </ac:spMkLst>
        </pc:spChg>
        <pc:spChg chg="add mod">
          <ac:chgData name="Kimble Love" userId="1f2c16c95f855842" providerId="LiveId" clId="{8DD2ED3C-D123-4323-A56F-5AF52DCE0CA6}" dt="2018-08-24T10:52:34.642" v="3085" actId="255"/>
          <ac:spMkLst>
            <pc:docMk/>
            <pc:sldMk cId="752066936" sldId="280"/>
            <ac:spMk id="46" creationId="{A5080243-DCCF-4F84-A607-94AB2A37B32C}"/>
          </ac:spMkLst>
        </pc:spChg>
        <pc:spChg chg="add">
          <ac:chgData name="Kimble Love" userId="1f2c16c95f855842" providerId="LiveId" clId="{8DD2ED3C-D123-4323-A56F-5AF52DCE0CA6}" dt="2018-08-24T10:49:26.161" v="2942" actId="26606"/>
          <ac:spMkLst>
            <pc:docMk/>
            <pc:sldMk cId="752066936" sldId="280"/>
            <ac:spMk id="55" creationId="{4038CB10-1F5C-4D54-9DF7-12586DE5B007}"/>
          </ac:spMkLst>
        </pc:spChg>
        <pc:spChg chg="add">
          <ac:chgData name="Kimble Love" userId="1f2c16c95f855842" providerId="LiveId" clId="{8DD2ED3C-D123-4323-A56F-5AF52DCE0CA6}" dt="2018-08-24T10:49:26.161" v="2942" actId="26606"/>
          <ac:spMkLst>
            <pc:docMk/>
            <pc:sldMk cId="752066936" sldId="280"/>
            <ac:spMk id="57" creationId="{73ED6512-6858-4552-B699-9A97FE9A4EA2}"/>
          </ac:spMkLst>
        </pc:spChg>
        <pc:grpChg chg="add del">
          <ac:chgData name="Kimble Love" userId="1f2c16c95f855842" providerId="LiveId" clId="{8DD2ED3C-D123-4323-A56F-5AF52DCE0CA6}" dt="2018-08-24T10:49:26.161" v="2942" actId="26606"/>
          <ac:grpSpMkLst>
            <pc:docMk/>
            <pc:sldMk cId="752066936" sldId="280"/>
            <ac:grpSpMk id="24" creationId="{8AFB9AE4-261F-422F-A069-0831DAA87A5C}"/>
          </ac:grpSpMkLst>
        </pc:grpChg>
        <pc:grpChg chg="add del">
          <ac:chgData name="Kimble Love" userId="1f2c16c95f855842" providerId="LiveId" clId="{8DD2ED3C-D123-4323-A56F-5AF52DCE0CA6}" dt="2018-08-24T10:49:26.161" v="2942" actId="26606"/>
          <ac:grpSpMkLst>
            <pc:docMk/>
            <pc:sldMk cId="752066936" sldId="280"/>
            <ac:grpSpMk id="47" creationId="{7164548A-3C6C-4158-99C7-4E9B910583D0}"/>
          </ac:grpSpMkLst>
        </pc:grpChg>
        <pc:picChg chg="add del mod ord">
          <ac:chgData name="Kimble Love" userId="1f2c16c95f855842" providerId="LiveId" clId="{8DD2ED3C-D123-4323-A56F-5AF52DCE0CA6}" dt="2018-08-24T10:48:50.040" v="2940" actId="26606"/>
          <ac:picMkLst>
            <pc:docMk/>
            <pc:sldMk cId="752066936" sldId="280"/>
            <ac:picMk id="5" creationId="{22891859-2DB4-463B-B5C5-4908C0289159}"/>
          </ac:picMkLst>
        </pc:picChg>
        <pc:picChg chg="add mod ord">
          <ac:chgData name="Kimble Love" userId="1f2c16c95f855842" providerId="LiveId" clId="{8DD2ED3C-D123-4323-A56F-5AF52DCE0CA6}" dt="2018-08-24T10:49:26.161" v="2942" actId="26606"/>
          <ac:picMkLst>
            <pc:docMk/>
            <pc:sldMk cId="752066936" sldId="280"/>
            <ac:picMk id="7" creationId="{61BABEDE-113F-4E7C-A718-F24251FDB791}"/>
          </ac:picMkLst>
        </pc:picChg>
        <pc:picChg chg="add del">
          <ac:chgData name="Kimble Love" userId="1f2c16c95f855842" providerId="LiveId" clId="{8DD2ED3C-D123-4323-A56F-5AF52DCE0CA6}" dt="2018-08-24T10:49:22.159" v="2941"/>
          <ac:picMkLst>
            <pc:docMk/>
            <pc:sldMk cId="752066936" sldId="280"/>
            <ac:picMk id="17" creationId="{22891859-2DB4-463B-B5C5-4908C0289159}"/>
          </ac:picMkLst>
        </pc:picChg>
        <pc:cxnChg chg="add del">
          <ac:chgData name="Kimble Love" userId="1f2c16c95f855842" providerId="LiveId" clId="{8DD2ED3C-D123-4323-A56F-5AF52DCE0CA6}" dt="2018-08-24T10:48:50.015" v="2939" actId="26606"/>
          <ac:cxnSpMkLst>
            <pc:docMk/>
            <pc:sldMk cId="752066936" sldId="280"/>
            <ac:cxnSpMk id="19" creationId="{DB146403-F3D6-484B-B2ED-97F9565D0370}"/>
          </ac:cxnSpMkLst>
        </pc:cxnChg>
        <pc:cxnChg chg="add del">
          <ac:chgData name="Kimble Love" userId="1f2c16c95f855842" providerId="LiveId" clId="{8DD2ED3C-D123-4323-A56F-5AF52DCE0CA6}" dt="2018-08-24T10:48:50.015" v="2939" actId="26606"/>
          <ac:cxnSpMkLst>
            <pc:docMk/>
            <pc:sldMk cId="752066936" sldId="280"/>
            <ac:cxnSpMk id="23" creationId="{7E7C77BC-7138-40B1-A15B-20F57A494629}"/>
          </ac:cxnSpMkLst>
        </pc:cxnChg>
      </pc:sldChg>
      <pc:sldChg chg="add del">
        <pc:chgData name="Kimble Love" userId="1f2c16c95f855842" providerId="LiveId" clId="{8DD2ED3C-D123-4323-A56F-5AF52DCE0CA6}" dt="2018-08-24T10:53:36.851" v="3090" actId="2696"/>
        <pc:sldMkLst>
          <pc:docMk/>
          <pc:sldMk cId="2417452873" sldId="281"/>
        </pc:sldMkLst>
      </pc:sldChg>
      <pc:sldChg chg="delSp add setBg delDesignElem">
        <pc:chgData name="Kimble Love" userId="1f2c16c95f855842" providerId="LiveId" clId="{8DD2ED3C-D123-4323-A56F-5AF52DCE0CA6}" dt="2018-08-24T10:53:21.994" v="3089"/>
        <pc:sldMkLst>
          <pc:docMk/>
          <pc:sldMk cId="2270781814" sldId="282"/>
        </pc:sldMkLst>
        <pc:spChg chg="del">
          <ac:chgData name="Kimble Love" userId="1f2c16c95f855842" providerId="LiveId" clId="{8DD2ED3C-D123-4323-A56F-5AF52DCE0CA6}" dt="2018-08-24T10:53:21.994" v="3089"/>
          <ac:spMkLst>
            <pc:docMk/>
            <pc:sldMk cId="2270781814" sldId="282"/>
            <ac:spMk id="10" creationId="{A4D1609B-102A-4C77-86A2-ACB29FB96D59}"/>
          </ac:spMkLst>
        </pc:spChg>
        <pc:spChg chg="del">
          <ac:chgData name="Kimble Love" userId="1f2c16c95f855842" providerId="LiveId" clId="{8DD2ED3C-D123-4323-A56F-5AF52DCE0CA6}" dt="2018-08-24T10:53:21.994" v="3089"/>
          <ac:spMkLst>
            <pc:docMk/>
            <pc:sldMk cId="2270781814" sldId="282"/>
            <ac:spMk id="12" creationId="{C651F706-C94E-46D4-BAAE-BAFD1AD976FE}"/>
          </ac:spMkLst>
        </pc:spChg>
      </pc:sldChg>
      <pc:sldChg chg="addSp delSp modSp add mod setBg setClrOvrMap">
        <pc:chgData name="Kimble Love" userId="1f2c16c95f855842" providerId="LiveId" clId="{8DD2ED3C-D123-4323-A56F-5AF52DCE0CA6}" dt="2018-08-24T11:05:32.737" v="3403" actId="255"/>
        <pc:sldMkLst>
          <pc:docMk/>
          <pc:sldMk cId="4214637623" sldId="283"/>
        </pc:sldMkLst>
        <pc:spChg chg="del">
          <ac:chgData name="Kimble Love" userId="1f2c16c95f855842" providerId="LiveId" clId="{8DD2ED3C-D123-4323-A56F-5AF52DCE0CA6}" dt="2018-08-24T10:55:43.012" v="3097" actId="26606"/>
          <ac:spMkLst>
            <pc:docMk/>
            <pc:sldMk cId="4214637623" sldId="283"/>
            <ac:spMk id="2" creationId="{B02C4E21-8C3F-4684-90C0-B644A6FA61D6}"/>
          </ac:spMkLst>
        </pc:spChg>
        <pc:spChg chg="del mod">
          <ac:chgData name="Kimble Love" userId="1f2c16c95f855842" providerId="LiveId" clId="{8DD2ED3C-D123-4323-A56F-5AF52DCE0CA6}" dt="2018-08-24T10:55:28.850" v="3094"/>
          <ac:spMkLst>
            <pc:docMk/>
            <pc:sldMk cId="4214637623" sldId="283"/>
            <ac:spMk id="3" creationId="{26362CCA-D3A2-416D-9CDF-73F05E7C70D7}"/>
          </ac:spMkLst>
        </pc:spChg>
        <pc:spChg chg="add del mod">
          <ac:chgData name="Kimble Love" userId="1f2c16c95f855842" providerId="LiveId" clId="{8DD2ED3C-D123-4323-A56F-5AF52DCE0CA6}" dt="2018-08-24T10:59:24.338" v="3115"/>
          <ac:spMkLst>
            <pc:docMk/>
            <pc:sldMk cId="4214637623" sldId="283"/>
            <ac:spMk id="6" creationId="{68D26AD5-F6F5-4A07-8981-5DBFDB397E03}"/>
          </ac:spMkLst>
        </pc:spChg>
        <pc:spChg chg="add del">
          <ac:chgData name="Kimble Love" userId="1f2c16c95f855842" providerId="LiveId" clId="{8DD2ED3C-D123-4323-A56F-5AF52DCE0CA6}" dt="2018-08-24T10:59:31.743" v="3116" actId="26606"/>
          <ac:spMkLst>
            <pc:docMk/>
            <pc:sldMk cId="4214637623" sldId="283"/>
            <ac:spMk id="10" creationId="{57845966-6EFC-468A-9CC7-BAB4B95854E7}"/>
          </ac:spMkLst>
        </pc:spChg>
        <pc:spChg chg="add del">
          <ac:chgData name="Kimble Love" userId="1f2c16c95f855842" providerId="LiveId" clId="{8DD2ED3C-D123-4323-A56F-5AF52DCE0CA6}" dt="2018-08-24T10:59:31.743" v="3116" actId="26606"/>
          <ac:spMkLst>
            <pc:docMk/>
            <pc:sldMk cId="4214637623" sldId="283"/>
            <ac:spMk id="14" creationId="{ADAD1991-FFD1-4E94-ABAB-7560D33008E4}"/>
          </ac:spMkLst>
        </pc:spChg>
        <pc:spChg chg="add mod">
          <ac:chgData name="Kimble Love" userId="1f2c16c95f855842" providerId="LiveId" clId="{8DD2ED3C-D123-4323-A56F-5AF52DCE0CA6}" dt="2018-08-24T11:05:32.737" v="3403" actId="255"/>
          <ac:spMkLst>
            <pc:docMk/>
            <pc:sldMk cId="4214637623" sldId="283"/>
            <ac:spMk id="19" creationId="{8C0D55AD-C243-4BB9-9A7F-0510E75B9AFC}"/>
          </ac:spMkLst>
        </pc:spChg>
        <pc:spChg chg="add">
          <ac:chgData name="Kimble Love" userId="1f2c16c95f855842" providerId="LiveId" clId="{8DD2ED3C-D123-4323-A56F-5AF52DCE0CA6}" dt="2018-08-24T10:59:31.743" v="3116" actId="26606"/>
          <ac:spMkLst>
            <pc:docMk/>
            <pc:sldMk cId="4214637623" sldId="283"/>
            <ac:spMk id="22" creationId="{E862BE82-D00D-42C1-BF16-93AA37870C32}"/>
          </ac:spMkLst>
        </pc:spChg>
        <pc:spChg chg="add">
          <ac:chgData name="Kimble Love" userId="1f2c16c95f855842" providerId="LiveId" clId="{8DD2ED3C-D123-4323-A56F-5AF52DCE0CA6}" dt="2018-08-24T10:59:31.743" v="3116" actId="26606"/>
          <ac:spMkLst>
            <pc:docMk/>
            <pc:sldMk cId="4214637623" sldId="283"/>
            <ac:spMk id="24" creationId="{F6D92C2D-1D3D-4974-918C-06579FB354A9}"/>
          </ac:spMkLst>
        </pc:spChg>
        <pc:picChg chg="add del mod">
          <ac:chgData name="Kimble Love" userId="1f2c16c95f855842" providerId="LiveId" clId="{8DD2ED3C-D123-4323-A56F-5AF52DCE0CA6}" dt="2018-08-24T10:59:31.743" v="3116" actId="26606"/>
          <ac:picMkLst>
            <pc:docMk/>
            <pc:sldMk cId="4214637623" sldId="283"/>
            <ac:picMk id="5" creationId="{0AC42254-5C0F-47CE-A5C8-2DC10595846F}"/>
          </ac:picMkLst>
        </pc:picChg>
        <pc:picChg chg="add del mod">
          <ac:chgData name="Kimble Love" userId="1f2c16c95f855842" providerId="LiveId" clId="{8DD2ED3C-D123-4323-A56F-5AF52DCE0CA6}" dt="2018-08-24T11:05:14.160" v="3402"/>
          <ac:picMkLst>
            <pc:docMk/>
            <pc:sldMk cId="4214637623" sldId="283"/>
            <ac:picMk id="8" creationId="{13A3C51F-4480-4ED4-8446-CA79CA28219F}"/>
          </ac:picMkLst>
        </pc:picChg>
        <pc:picChg chg="add del">
          <ac:chgData name="Kimble Love" userId="1f2c16c95f855842" providerId="LiveId" clId="{8DD2ED3C-D123-4323-A56F-5AF52DCE0CA6}" dt="2018-08-24T10:59:31.743" v="3116" actId="26606"/>
          <ac:picMkLst>
            <pc:docMk/>
            <pc:sldMk cId="4214637623" sldId="283"/>
            <ac:picMk id="12" creationId="{75554383-98AF-4A47-BB65-705FAAA4BE6A}"/>
          </ac:picMkLst>
        </pc:picChg>
        <pc:picChg chg="add">
          <ac:chgData name="Kimble Love" userId="1f2c16c95f855842" providerId="LiveId" clId="{8DD2ED3C-D123-4323-A56F-5AF52DCE0CA6}" dt="2018-08-24T10:59:31.743" v="3116" actId="26606"/>
          <ac:picMkLst>
            <pc:docMk/>
            <pc:sldMk cId="4214637623" sldId="283"/>
            <ac:picMk id="17" creationId="{0AC42254-5C0F-47CE-A5C8-2DC10595846F}"/>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1E645-D585-4B41-ABA1-F0203EB911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3B35FA8-11E1-4AFC-9E92-4D7894AEA8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E0B02E-D211-4AAA-9F6E-EA30F1791D0C}"/>
              </a:ext>
            </a:extLst>
          </p:cNvPr>
          <p:cNvSpPr>
            <a:spLocks noGrp="1"/>
          </p:cNvSpPr>
          <p:nvPr>
            <p:ph type="dt" sz="half" idx="10"/>
          </p:nvPr>
        </p:nvSpPr>
        <p:spPr/>
        <p:txBody>
          <a:bodyPr/>
          <a:lstStyle/>
          <a:p>
            <a:fld id="{5A1C2891-3E47-4173-9D79-6E9993CD89CC}" type="datetimeFigureOut">
              <a:rPr lang="en-US" smtClean="0"/>
              <a:t>8/24/2018</a:t>
            </a:fld>
            <a:endParaRPr lang="en-US"/>
          </a:p>
        </p:txBody>
      </p:sp>
      <p:sp>
        <p:nvSpPr>
          <p:cNvPr id="5" name="Footer Placeholder 4">
            <a:extLst>
              <a:ext uri="{FF2B5EF4-FFF2-40B4-BE49-F238E27FC236}">
                <a16:creationId xmlns:a16="http://schemas.microsoft.com/office/drawing/2014/main" id="{A531D86F-F455-4C3B-8B20-BE91E48CE1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913DD8-713B-45D6-A07B-72F0FE265ED1}"/>
              </a:ext>
            </a:extLst>
          </p:cNvPr>
          <p:cNvSpPr>
            <a:spLocks noGrp="1"/>
          </p:cNvSpPr>
          <p:nvPr>
            <p:ph type="sldNum" sz="quarter" idx="12"/>
          </p:nvPr>
        </p:nvSpPr>
        <p:spPr/>
        <p:txBody>
          <a:bodyPr/>
          <a:lstStyle/>
          <a:p>
            <a:fld id="{83427D02-505E-49FF-B2B7-4A8C2B71FECF}" type="slidenum">
              <a:rPr lang="en-US" smtClean="0"/>
              <a:t>‹#›</a:t>
            </a:fld>
            <a:endParaRPr lang="en-US"/>
          </a:p>
        </p:txBody>
      </p:sp>
    </p:spTree>
    <p:extLst>
      <p:ext uri="{BB962C8B-B14F-4D97-AF65-F5344CB8AC3E}">
        <p14:creationId xmlns:p14="http://schemas.microsoft.com/office/powerpoint/2010/main" val="625039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B1CA5-FBF8-49AC-97CF-7775209F07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4C11064-A2D9-4B39-ABCC-8E06D64F1B0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371B6A-FE13-46C4-BAF3-56B22EF8D46A}"/>
              </a:ext>
            </a:extLst>
          </p:cNvPr>
          <p:cNvSpPr>
            <a:spLocks noGrp="1"/>
          </p:cNvSpPr>
          <p:nvPr>
            <p:ph type="dt" sz="half" idx="10"/>
          </p:nvPr>
        </p:nvSpPr>
        <p:spPr/>
        <p:txBody>
          <a:bodyPr/>
          <a:lstStyle/>
          <a:p>
            <a:fld id="{5A1C2891-3E47-4173-9D79-6E9993CD89CC}" type="datetimeFigureOut">
              <a:rPr lang="en-US" smtClean="0"/>
              <a:t>8/24/2018</a:t>
            </a:fld>
            <a:endParaRPr lang="en-US"/>
          </a:p>
        </p:txBody>
      </p:sp>
      <p:sp>
        <p:nvSpPr>
          <p:cNvPr id="5" name="Footer Placeholder 4">
            <a:extLst>
              <a:ext uri="{FF2B5EF4-FFF2-40B4-BE49-F238E27FC236}">
                <a16:creationId xmlns:a16="http://schemas.microsoft.com/office/drawing/2014/main" id="{E8C66EE5-6BF8-4745-823D-23F19B2288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9F6E68-8373-422D-9872-D4C78CC774FD}"/>
              </a:ext>
            </a:extLst>
          </p:cNvPr>
          <p:cNvSpPr>
            <a:spLocks noGrp="1"/>
          </p:cNvSpPr>
          <p:nvPr>
            <p:ph type="sldNum" sz="quarter" idx="12"/>
          </p:nvPr>
        </p:nvSpPr>
        <p:spPr/>
        <p:txBody>
          <a:bodyPr/>
          <a:lstStyle/>
          <a:p>
            <a:fld id="{83427D02-505E-49FF-B2B7-4A8C2B71FECF}" type="slidenum">
              <a:rPr lang="en-US" smtClean="0"/>
              <a:t>‹#›</a:t>
            </a:fld>
            <a:endParaRPr lang="en-US"/>
          </a:p>
        </p:txBody>
      </p:sp>
    </p:spTree>
    <p:extLst>
      <p:ext uri="{BB962C8B-B14F-4D97-AF65-F5344CB8AC3E}">
        <p14:creationId xmlns:p14="http://schemas.microsoft.com/office/powerpoint/2010/main" val="2982853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7CAC41-F851-4F24-97E7-D2EF34B2DC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E5F0AB-BFD2-4C4C-A0F1-F88BF61D3C9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10FE40-E99E-4DBC-A563-EB641121249D}"/>
              </a:ext>
            </a:extLst>
          </p:cNvPr>
          <p:cNvSpPr>
            <a:spLocks noGrp="1"/>
          </p:cNvSpPr>
          <p:nvPr>
            <p:ph type="dt" sz="half" idx="10"/>
          </p:nvPr>
        </p:nvSpPr>
        <p:spPr/>
        <p:txBody>
          <a:bodyPr/>
          <a:lstStyle/>
          <a:p>
            <a:fld id="{5A1C2891-3E47-4173-9D79-6E9993CD89CC}" type="datetimeFigureOut">
              <a:rPr lang="en-US" smtClean="0"/>
              <a:t>8/24/2018</a:t>
            </a:fld>
            <a:endParaRPr lang="en-US"/>
          </a:p>
        </p:txBody>
      </p:sp>
      <p:sp>
        <p:nvSpPr>
          <p:cNvPr id="5" name="Footer Placeholder 4">
            <a:extLst>
              <a:ext uri="{FF2B5EF4-FFF2-40B4-BE49-F238E27FC236}">
                <a16:creationId xmlns:a16="http://schemas.microsoft.com/office/drawing/2014/main" id="{5A3222E3-790A-490F-A458-1C5CBEA552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0A419B-EB81-4DDF-8123-566FEB1B1AE3}"/>
              </a:ext>
            </a:extLst>
          </p:cNvPr>
          <p:cNvSpPr>
            <a:spLocks noGrp="1"/>
          </p:cNvSpPr>
          <p:nvPr>
            <p:ph type="sldNum" sz="quarter" idx="12"/>
          </p:nvPr>
        </p:nvSpPr>
        <p:spPr/>
        <p:txBody>
          <a:bodyPr/>
          <a:lstStyle/>
          <a:p>
            <a:fld id="{83427D02-505E-49FF-B2B7-4A8C2B71FECF}" type="slidenum">
              <a:rPr lang="en-US" smtClean="0"/>
              <a:t>‹#›</a:t>
            </a:fld>
            <a:endParaRPr lang="en-US"/>
          </a:p>
        </p:txBody>
      </p:sp>
    </p:spTree>
    <p:extLst>
      <p:ext uri="{BB962C8B-B14F-4D97-AF65-F5344CB8AC3E}">
        <p14:creationId xmlns:p14="http://schemas.microsoft.com/office/powerpoint/2010/main" val="178675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8ACEA-EAA0-41A5-97B1-3322EAEC17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22F01C-36C3-4EDC-B13A-AEF22E907CA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BF5CDA-4DA2-4243-909F-97B3F0C7FBAC}"/>
              </a:ext>
            </a:extLst>
          </p:cNvPr>
          <p:cNvSpPr>
            <a:spLocks noGrp="1"/>
          </p:cNvSpPr>
          <p:nvPr>
            <p:ph type="dt" sz="half" idx="10"/>
          </p:nvPr>
        </p:nvSpPr>
        <p:spPr/>
        <p:txBody>
          <a:bodyPr/>
          <a:lstStyle/>
          <a:p>
            <a:fld id="{5A1C2891-3E47-4173-9D79-6E9993CD89CC}" type="datetimeFigureOut">
              <a:rPr lang="en-US" smtClean="0"/>
              <a:t>8/24/2018</a:t>
            </a:fld>
            <a:endParaRPr lang="en-US"/>
          </a:p>
        </p:txBody>
      </p:sp>
      <p:sp>
        <p:nvSpPr>
          <p:cNvPr id="5" name="Footer Placeholder 4">
            <a:extLst>
              <a:ext uri="{FF2B5EF4-FFF2-40B4-BE49-F238E27FC236}">
                <a16:creationId xmlns:a16="http://schemas.microsoft.com/office/drawing/2014/main" id="{10028715-72D5-4A84-B0E6-461B2B856B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4B7219-20EB-4D6B-95EE-7BB8F365BEBA}"/>
              </a:ext>
            </a:extLst>
          </p:cNvPr>
          <p:cNvSpPr>
            <a:spLocks noGrp="1"/>
          </p:cNvSpPr>
          <p:nvPr>
            <p:ph type="sldNum" sz="quarter" idx="12"/>
          </p:nvPr>
        </p:nvSpPr>
        <p:spPr/>
        <p:txBody>
          <a:bodyPr/>
          <a:lstStyle/>
          <a:p>
            <a:fld id="{83427D02-505E-49FF-B2B7-4A8C2B71FECF}" type="slidenum">
              <a:rPr lang="en-US" smtClean="0"/>
              <a:t>‹#›</a:t>
            </a:fld>
            <a:endParaRPr lang="en-US"/>
          </a:p>
        </p:txBody>
      </p:sp>
    </p:spTree>
    <p:extLst>
      <p:ext uri="{BB962C8B-B14F-4D97-AF65-F5344CB8AC3E}">
        <p14:creationId xmlns:p14="http://schemas.microsoft.com/office/powerpoint/2010/main" val="3062612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11BD2-4EF9-42D6-8436-E150952FE3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93EA716-93BF-419C-8A22-821421B075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673ED48-3ECC-483F-B187-3E3BDA3E9576}"/>
              </a:ext>
            </a:extLst>
          </p:cNvPr>
          <p:cNvSpPr>
            <a:spLocks noGrp="1"/>
          </p:cNvSpPr>
          <p:nvPr>
            <p:ph type="dt" sz="half" idx="10"/>
          </p:nvPr>
        </p:nvSpPr>
        <p:spPr/>
        <p:txBody>
          <a:bodyPr/>
          <a:lstStyle/>
          <a:p>
            <a:fld id="{5A1C2891-3E47-4173-9D79-6E9993CD89CC}" type="datetimeFigureOut">
              <a:rPr lang="en-US" smtClean="0"/>
              <a:t>8/24/2018</a:t>
            </a:fld>
            <a:endParaRPr lang="en-US"/>
          </a:p>
        </p:txBody>
      </p:sp>
      <p:sp>
        <p:nvSpPr>
          <p:cNvPr id="5" name="Footer Placeholder 4">
            <a:extLst>
              <a:ext uri="{FF2B5EF4-FFF2-40B4-BE49-F238E27FC236}">
                <a16:creationId xmlns:a16="http://schemas.microsoft.com/office/drawing/2014/main" id="{55012253-7009-4426-B308-58EA5CF6FD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7FE8BC-13EA-4354-A3B6-941A1AC5E5B3}"/>
              </a:ext>
            </a:extLst>
          </p:cNvPr>
          <p:cNvSpPr>
            <a:spLocks noGrp="1"/>
          </p:cNvSpPr>
          <p:nvPr>
            <p:ph type="sldNum" sz="quarter" idx="12"/>
          </p:nvPr>
        </p:nvSpPr>
        <p:spPr/>
        <p:txBody>
          <a:bodyPr/>
          <a:lstStyle/>
          <a:p>
            <a:fld id="{83427D02-505E-49FF-B2B7-4A8C2B71FECF}" type="slidenum">
              <a:rPr lang="en-US" smtClean="0"/>
              <a:t>‹#›</a:t>
            </a:fld>
            <a:endParaRPr lang="en-US"/>
          </a:p>
        </p:txBody>
      </p:sp>
    </p:spTree>
    <p:extLst>
      <p:ext uri="{BB962C8B-B14F-4D97-AF65-F5344CB8AC3E}">
        <p14:creationId xmlns:p14="http://schemas.microsoft.com/office/powerpoint/2010/main" val="1724349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3CD69-3E9F-4BC4-94EF-5A7211E9B0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7580D1-BA07-45EF-A545-6B4D6A0F26A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EEABDC-6FC7-44E0-B4C5-5B36B952661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C1F6B4-4911-4AE9-89E2-EA25D4A5BD79}"/>
              </a:ext>
            </a:extLst>
          </p:cNvPr>
          <p:cNvSpPr>
            <a:spLocks noGrp="1"/>
          </p:cNvSpPr>
          <p:nvPr>
            <p:ph type="dt" sz="half" idx="10"/>
          </p:nvPr>
        </p:nvSpPr>
        <p:spPr/>
        <p:txBody>
          <a:bodyPr/>
          <a:lstStyle/>
          <a:p>
            <a:fld id="{5A1C2891-3E47-4173-9D79-6E9993CD89CC}" type="datetimeFigureOut">
              <a:rPr lang="en-US" smtClean="0"/>
              <a:t>8/24/2018</a:t>
            </a:fld>
            <a:endParaRPr lang="en-US"/>
          </a:p>
        </p:txBody>
      </p:sp>
      <p:sp>
        <p:nvSpPr>
          <p:cNvPr id="6" name="Footer Placeholder 5">
            <a:extLst>
              <a:ext uri="{FF2B5EF4-FFF2-40B4-BE49-F238E27FC236}">
                <a16:creationId xmlns:a16="http://schemas.microsoft.com/office/drawing/2014/main" id="{EFEE271C-A7A7-4202-8B66-353E10B461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B8FA4B-F7E7-4725-87CA-2756418EF0CF}"/>
              </a:ext>
            </a:extLst>
          </p:cNvPr>
          <p:cNvSpPr>
            <a:spLocks noGrp="1"/>
          </p:cNvSpPr>
          <p:nvPr>
            <p:ph type="sldNum" sz="quarter" idx="12"/>
          </p:nvPr>
        </p:nvSpPr>
        <p:spPr/>
        <p:txBody>
          <a:bodyPr/>
          <a:lstStyle/>
          <a:p>
            <a:fld id="{83427D02-505E-49FF-B2B7-4A8C2B71FECF}" type="slidenum">
              <a:rPr lang="en-US" smtClean="0"/>
              <a:t>‹#›</a:t>
            </a:fld>
            <a:endParaRPr lang="en-US"/>
          </a:p>
        </p:txBody>
      </p:sp>
    </p:spTree>
    <p:extLst>
      <p:ext uri="{BB962C8B-B14F-4D97-AF65-F5344CB8AC3E}">
        <p14:creationId xmlns:p14="http://schemas.microsoft.com/office/powerpoint/2010/main" val="4146073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71F32-4B6A-4671-B564-1A39DE32EB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800815-E49E-4A19-B9E6-40DC3E2F08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AE2C5EC-F74B-4E70-91EF-82E2B3F1946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0E6CF7-EEC1-4793-8D89-963F77DCF8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61E347D-97F6-46DB-BEB3-04A9B68EA19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6848C4-5E79-4DD8-9A16-A1A8155A8EC9}"/>
              </a:ext>
            </a:extLst>
          </p:cNvPr>
          <p:cNvSpPr>
            <a:spLocks noGrp="1"/>
          </p:cNvSpPr>
          <p:nvPr>
            <p:ph type="dt" sz="half" idx="10"/>
          </p:nvPr>
        </p:nvSpPr>
        <p:spPr/>
        <p:txBody>
          <a:bodyPr/>
          <a:lstStyle/>
          <a:p>
            <a:fld id="{5A1C2891-3E47-4173-9D79-6E9993CD89CC}" type="datetimeFigureOut">
              <a:rPr lang="en-US" smtClean="0"/>
              <a:t>8/24/2018</a:t>
            </a:fld>
            <a:endParaRPr lang="en-US"/>
          </a:p>
        </p:txBody>
      </p:sp>
      <p:sp>
        <p:nvSpPr>
          <p:cNvPr id="8" name="Footer Placeholder 7">
            <a:extLst>
              <a:ext uri="{FF2B5EF4-FFF2-40B4-BE49-F238E27FC236}">
                <a16:creationId xmlns:a16="http://schemas.microsoft.com/office/drawing/2014/main" id="{00C560BC-D7A5-4E7A-8229-3467038AB96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23811BF-AEF2-442D-8051-FFFAB4F69951}"/>
              </a:ext>
            </a:extLst>
          </p:cNvPr>
          <p:cNvSpPr>
            <a:spLocks noGrp="1"/>
          </p:cNvSpPr>
          <p:nvPr>
            <p:ph type="sldNum" sz="quarter" idx="12"/>
          </p:nvPr>
        </p:nvSpPr>
        <p:spPr/>
        <p:txBody>
          <a:bodyPr/>
          <a:lstStyle/>
          <a:p>
            <a:fld id="{83427D02-505E-49FF-B2B7-4A8C2B71FECF}" type="slidenum">
              <a:rPr lang="en-US" smtClean="0"/>
              <a:t>‹#›</a:t>
            </a:fld>
            <a:endParaRPr lang="en-US"/>
          </a:p>
        </p:txBody>
      </p:sp>
    </p:spTree>
    <p:extLst>
      <p:ext uri="{BB962C8B-B14F-4D97-AF65-F5344CB8AC3E}">
        <p14:creationId xmlns:p14="http://schemas.microsoft.com/office/powerpoint/2010/main" val="3985720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B1D13-763C-4CDC-8B20-A53205B318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CA407CD-B252-430F-9F5B-421830340E12}"/>
              </a:ext>
            </a:extLst>
          </p:cNvPr>
          <p:cNvSpPr>
            <a:spLocks noGrp="1"/>
          </p:cNvSpPr>
          <p:nvPr>
            <p:ph type="dt" sz="half" idx="10"/>
          </p:nvPr>
        </p:nvSpPr>
        <p:spPr/>
        <p:txBody>
          <a:bodyPr/>
          <a:lstStyle/>
          <a:p>
            <a:fld id="{5A1C2891-3E47-4173-9D79-6E9993CD89CC}" type="datetimeFigureOut">
              <a:rPr lang="en-US" smtClean="0"/>
              <a:t>8/24/2018</a:t>
            </a:fld>
            <a:endParaRPr lang="en-US"/>
          </a:p>
        </p:txBody>
      </p:sp>
      <p:sp>
        <p:nvSpPr>
          <p:cNvPr id="4" name="Footer Placeholder 3">
            <a:extLst>
              <a:ext uri="{FF2B5EF4-FFF2-40B4-BE49-F238E27FC236}">
                <a16:creationId xmlns:a16="http://schemas.microsoft.com/office/drawing/2014/main" id="{085C0AD7-9126-4E3A-BC8E-29E0611BD39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D710081-52E5-46CA-9F0F-47E459740A0D}"/>
              </a:ext>
            </a:extLst>
          </p:cNvPr>
          <p:cNvSpPr>
            <a:spLocks noGrp="1"/>
          </p:cNvSpPr>
          <p:nvPr>
            <p:ph type="sldNum" sz="quarter" idx="12"/>
          </p:nvPr>
        </p:nvSpPr>
        <p:spPr/>
        <p:txBody>
          <a:bodyPr/>
          <a:lstStyle/>
          <a:p>
            <a:fld id="{83427D02-505E-49FF-B2B7-4A8C2B71FECF}" type="slidenum">
              <a:rPr lang="en-US" smtClean="0"/>
              <a:t>‹#›</a:t>
            </a:fld>
            <a:endParaRPr lang="en-US"/>
          </a:p>
        </p:txBody>
      </p:sp>
    </p:spTree>
    <p:extLst>
      <p:ext uri="{BB962C8B-B14F-4D97-AF65-F5344CB8AC3E}">
        <p14:creationId xmlns:p14="http://schemas.microsoft.com/office/powerpoint/2010/main" val="7157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0872EC-FA81-416C-8BA9-445DEBF27FF7}"/>
              </a:ext>
            </a:extLst>
          </p:cNvPr>
          <p:cNvSpPr>
            <a:spLocks noGrp="1"/>
          </p:cNvSpPr>
          <p:nvPr>
            <p:ph type="dt" sz="half" idx="10"/>
          </p:nvPr>
        </p:nvSpPr>
        <p:spPr/>
        <p:txBody>
          <a:bodyPr/>
          <a:lstStyle/>
          <a:p>
            <a:fld id="{5A1C2891-3E47-4173-9D79-6E9993CD89CC}" type="datetimeFigureOut">
              <a:rPr lang="en-US" smtClean="0"/>
              <a:t>8/24/2018</a:t>
            </a:fld>
            <a:endParaRPr lang="en-US"/>
          </a:p>
        </p:txBody>
      </p:sp>
      <p:sp>
        <p:nvSpPr>
          <p:cNvPr id="3" name="Footer Placeholder 2">
            <a:extLst>
              <a:ext uri="{FF2B5EF4-FFF2-40B4-BE49-F238E27FC236}">
                <a16:creationId xmlns:a16="http://schemas.microsoft.com/office/drawing/2014/main" id="{8F6BA029-FCBC-4F57-8050-C8E6ACFAE25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7852494-57CC-495C-B872-0C3D27299C2D}"/>
              </a:ext>
            </a:extLst>
          </p:cNvPr>
          <p:cNvSpPr>
            <a:spLocks noGrp="1"/>
          </p:cNvSpPr>
          <p:nvPr>
            <p:ph type="sldNum" sz="quarter" idx="12"/>
          </p:nvPr>
        </p:nvSpPr>
        <p:spPr/>
        <p:txBody>
          <a:bodyPr/>
          <a:lstStyle/>
          <a:p>
            <a:fld id="{83427D02-505E-49FF-B2B7-4A8C2B71FECF}" type="slidenum">
              <a:rPr lang="en-US" smtClean="0"/>
              <a:t>‹#›</a:t>
            </a:fld>
            <a:endParaRPr lang="en-US"/>
          </a:p>
        </p:txBody>
      </p:sp>
    </p:spTree>
    <p:extLst>
      <p:ext uri="{BB962C8B-B14F-4D97-AF65-F5344CB8AC3E}">
        <p14:creationId xmlns:p14="http://schemas.microsoft.com/office/powerpoint/2010/main" val="2809302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B357F-D19C-4B89-93D7-78243B25F2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30BD5-942D-44CC-B0A0-721503A4DD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31FD2D7-CCAD-4AC8-93B4-CE9898CD6D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E609866-CEF9-4A1A-A799-FDD7FB267068}"/>
              </a:ext>
            </a:extLst>
          </p:cNvPr>
          <p:cNvSpPr>
            <a:spLocks noGrp="1"/>
          </p:cNvSpPr>
          <p:nvPr>
            <p:ph type="dt" sz="half" idx="10"/>
          </p:nvPr>
        </p:nvSpPr>
        <p:spPr/>
        <p:txBody>
          <a:bodyPr/>
          <a:lstStyle/>
          <a:p>
            <a:fld id="{5A1C2891-3E47-4173-9D79-6E9993CD89CC}" type="datetimeFigureOut">
              <a:rPr lang="en-US" smtClean="0"/>
              <a:t>8/24/2018</a:t>
            </a:fld>
            <a:endParaRPr lang="en-US"/>
          </a:p>
        </p:txBody>
      </p:sp>
      <p:sp>
        <p:nvSpPr>
          <p:cNvPr id="6" name="Footer Placeholder 5">
            <a:extLst>
              <a:ext uri="{FF2B5EF4-FFF2-40B4-BE49-F238E27FC236}">
                <a16:creationId xmlns:a16="http://schemas.microsoft.com/office/drawing/2014/main" id="{D0BACE97-C99F-4902-8C7C-F3866D230B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574BB0-AB3F-46DC-A21E-2275DAD32A40}"/>
              </a:ext>
            </a:extLst>
          </p:cNvPr>
          <p:cNvSpPr>
            <a:spLocks noGrp="1"/>
          </p:cNvSpPr>
          <p:nvPr>
            <p:ph type="sldNum" sz="quarter" idx="12"/>
          </p:nvPr>
        </p:nvSpPr>
        <p:spPr/>
        <p:txBody>
          <a:bodyPr/>
          <a:lstStyle/>
          <a:p>
            <a:fld id="{83427D02-505E-49FF-B2B7-4A8C2B71FECF}" type="slidenum">
              <a:rPr lang="en-US" smtClean="0"/>
              <a:t>‹#›</a:t>
            </a:fld>
            <a:endParaRPr lang="en-US"/>
          </a:p>
        </p:txBody>
      </p:sp>
    </p:spTree>
    <p:extLst>
      <p:ext uri="{BB962C8B-B14F-4D97-AF65-F5344CB8AC3E}">
        <p14:creationId xmlns:p14="http://schemas.microsoft.com/office/powerpoint/2010/main" val="2448846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6D613-BF9B-4197-8B69-066DA6CD90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A3E855-B835-49A5-A260-CF6D964F9D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55AAD37-0A7D-4B80-941D-3BD49A2774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2BDFDAC-70FF-4979-8926-FFD06FF7A06A}"/>
              </a:ext>
            </a:extLst>
          </p:cNvPr>
          <p:cNvSpPr>
            <a:spLocks noGrp="1"/>
          </p:cNvSpPr>
          <p:nvPr>
            <p:ph type="dt" sz="half" idx="10"/>
          </p:nvPr>
        </p:nvSpPr>
        <p:spPr/>
        <p:txBody>
          <a:bodyPr/>
          <a:lstStyle/>
          <a:p>
            <a:fld id="{5A1C2891-3E47-4173-9D79-6E9993CD89CC}" type="datetimeFigureOut">
              <a:rPr lang="en-US" smtClean="0"/>
              <a:t>8/24/2018</a:t>
            </a:fld>
            <a:endParaRPr lang="en-US"/>
          </a:p>
        </p:txBody>
      </p:sp>
      <p:sp>
        <p:nvSpPr>
          <p:cNvPr id="6" name="Footer Placeholder 5">
            <a:extLst>
              <a:ext uri="{FF2B5EF4-FFF2-40B4-BE49-F238E27FC236}">
                <a16:creationId xmlns:a16="http://schemas.microsoft.com/office/drawing/2014/main" id="{34D684DF-2D38-4DB0-86ED-2A5069DD23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E07D35-D61B-4A12-BD6A-B198BB784B8D}"/>
              </a:ext>
            </a:extLst>
          </p:cNvPr>
          <p:cNvSpPr>
            <a:spLocks noGrp="1"/>
          </p:cNvSpPr>
          <p:nvPr>
            <p:ph type="sldNum" sz="quarter" idx="12"/>
          </p:nvPr>
        </p:nvSpPr>
        <p:spPr/>
        <p:txBody>
          <a:bodyPr/>
          <a:lstStyle/>
          <a:p>
            <a:fld id="{83427D02-505E-49FF-B2B7-4A8C2B71FECF}" type="slidenum">
              <a:rPr lang="en-US" smtClean="0"/>
              <a:t>‹#›</a:t>
            </a:fld>
            <a:endParaRPr lang="en-US"/>
          </a:p>
        </p:txBody>
      </p:sp>
    </p:spTree>
    <p:extLst>
      <p:ext uri="{BB962C8B-B14F-4D97-AF65-F5344CB8AC3E}">
        <p14:creationId xmlns:p14="http://schemas.microsoft.com/office/powerpoint/2010/main" val="2561853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F39258-5A38-4DCB-A941-6BF4D343B4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FEAF64A-9AA2-46B8-83C1-DE7E805D97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CF796F-78D0-43BF-8040-586BD6AE99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1C2891-3E47-4173-9D79-6E9993CD89CC}" type="datetimeFigureOut">
              <a:rPr lang="en-US" smtClean="0"/>
              <a:t>8/24/2018</a:t>
            </a:fld>
            <a:endParaRPr lang="en-US"/>
          </a:p>
        </p:txBody>
      </p:sp>
      <p:sp>
        <p:nvSpPr>
          <p:cNvPr id="5" name="Footer Placeholder 4">
            <a:extLst>
              <a:ext uri="{FF2B5EF4-FFF2-40B4-BE49-F238E27FC236}">
                <a16:creationId xmlns:a16="http://schemas.microsoft.com/office/drawing/2014/main" id="{998BD607-85CF-47BC-B9A9-C3219CF1CA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E817FA-CFEB-44B2-A57B-E78D9C8548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427D02-505E-49FF-B2B7-4A8C2B71FECF}" type="slidenum">
              <a:rPr lang="en-US" smtClean="0"/>
              <a:t>‹#›</a:t>
            </a:fld>
            <a:endParaRPr lang="en-US"/>
          </a:p>
        </p:txBody>
      </p:sp>
    </p:spTree>
    <p:extLst>
      <p:ext uri="{BB962C8B-B14F-4D97-AF65-F5344CB8AC3E}">
        <p14:creationId xmlns:p14="http://schemas.microsoft.com/office/powerpoint/2010/main" val="2476698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www.hisholychurch.net/ekklesia.php#1" TargetMode="External"/><Relationship Id="rId2" Type="http://schemas.openxmlformats.org/officeDocument/2006/relationships/image" Target="../media/image27.jpg"/><Relationship Id="rId1" Type="http://schemas.openxmlformats.org/officeDocument/2006/relationships/slideLayout" Target="../slideLayouts/slideLayout2.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1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2.xml"/><Relationship Id="rId5" Type="http://schemas.openxmlformats.org/officeDocument/2006/relationships/image" Target="../media/image41.jpg"/><Relationship Id="rId4" Type="http://schemas.openxmlformats.org/officeDocument/2006/relationships/image" Target="../media/image40.jpg"/></Relationships>
</file>

<file path=ppt/slides/_rels/slide1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2.xml"/><Relationship Id="rId5" Type="http://schemas.openxmlformats.org/officeDocument/2006/relationships/image" Target="../media/image45.jpg"/><Relationship Id="rId4" Type="http://schemas.openxmlformats.org/officeDocument/2006/relationships/image" Target="../media/image4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23940-189B-4E35-B7C8-E6ED1E591B3A}"/>
              </a:ext>
            </a:extLst>
          </p:cNvPr>
          <p:cNvSpPr>
            <a:spLocks noGrp="1"/>
          </p:cNvSpPr>
          <p:nvPr>
            <p:ph type="title"/>
          </p:nvPr>
        </p:nvSpPr>
        <p:spPr>
          <a:xfrm>
            <a:off x="648929" y="629266"/>
            <a:ext cx="3651467" cy="1676603"/>
          </a:xfrm>
        </p:spPr>
        <p:txBody>
          <a:bodyPr>
            <a:normAutofit/>
          </a:bodyPr>
          <a:lstStyle/>
          <a:p>
            <a:endParaRPr lang="en-US" dirty="0"/>
          </a:p>
        </p:txBody>
      </p:sp>
      <p:pic>
        <p:nvPicPr>
          <p:cNvPr id="6" name="Content Placeholder 5" descr="A picture containing grass, outdoor, water, ground&#10;&#10;Description generated with very high confidence">
            <a:extLst>
              <a:ext uri="{FF2B5EF4-FFF2-40B4-BE49-F238E27FC236}">
                <a16:creationId xmlns:a16="http://schemas.microsoft.com/office/drawing/2014/main" id="{EC03C067-F039-46F0-85DB-29574E5BD3C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489" y="424579"/>
            <a:ext cx="2162175" cy="2085975"/>
          </a:xfrm>
        </p:spPr>
      </p:pic>
      <p:pic>
        <p:nvPicPr>
          <p:cNvPr id="8" name="Content Placeholder 4" descr="A picture containing text&#10;&#10;Description generated with high confidence">
            <a:extLst>
              <a:ext uri="{FF2B5EF4-FFF2-40B4-BE49-F238E27FC236}">
                <a16:creationId xmlns:a16="http://schemas.microsoft.com/office/drawing/2014/main" id="{83763D3E-973F-4601-9554-19061A653A5E}"/>
              </a:ext>
            </a:extLst>
          </p:cNvPr>
          <p:cNvPicPr>
            <a:picLocks noChangeAspect="1"/>
          </p:cNvPicPr>
          <p:nvPr/>
        </p:nvPicPr>
        <p:blipFill rotWithShape="1">
          <a:blip r:embed="rId3">
            <a:extLst>
              <a:ext uri="{28A0092B-C50C-407E-A947-70E740481C1C}">
                <a14:useLocalDpi xmlns:a14="http://schemas.microsoft.com/office/drawing/2010/main" val="0"/>
              </a:ext>
            </a:extLst>
          </a:blip>
          <a:srcRect t="6565" r="-2" b="2634"/>
          <a:stretch/>
        </p:blipFill>
        <p:spPr>
          <a:xfrm>
            <a:off x="4639056" y="10"/>
            <a:ext cx="7552944" cy="6857990"/>
          </a:xfrm>
          <a:prstGeom prst="rect">
            <a:avLst/>
          </a:prstGeom>
          <a:effectLst/>
        </p:spPr>
      </p:pic>
      <p:pic>
        <p:nvPicPr>
          <p:cNvPr id="9" name="Picture 8">
            <a:extLst>
              <a:ext uri="{FF2B5EF4-FFF2-40B4-BE49-F238E27FC236}">
                <a16:creationId xmlns:a16="http://schemas.microsoft.com/office/drawing/2014/main" id="{BCCE313C-D4D7-471D-8372-41CF2E683C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6814" y="2548890"/>
            <a:ext cx="2714733" cy="4309100"/>
          </a:xfrm>
          <a:prstGeom prst="rect">
            <a:avLst/>
          </a:prstGeom>
        </p:spPr>
      </p:pic>
      <p:pic>
        <p:nvPicPr>
          <p:cNvPr id="4" name="Picture 3" descr="A picture containing person, outdoor, water sport, woman&#10;&#10;Description generated with high confidence">
            <a:extLst>
              <a:ext uri="{FF2B5EF4-FFF2-40B4-BE49-F238E27FC236}">
                <a16:creationId xmlns:a16="http://schemas.microsoft.com/office/drawing/2014/main" id="{72CB4120-0D73-45C6-A178-368CA9BD25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7089" y="4953213"/>
            <a:ext cx="1609725" cy="1895475"/>
          </a:xfrm>
          <a:prstGeom prst="rect">
            <a:avLst/>
          </a:prstGeom>
        </p:spPr>
      </p:pic>
    </p:spTree>
    <p:extLst>
      <p:ext uri="{BB962C8B-B14F-4D97-AF65-F5344CB8AC3E}">
        <p14:creationId xmlns:p14="http://schemas.microsoft.com/office/powerpoint/2010/main" val="2679072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5A25E-007F-4012-A342-E69D5AADB3F0}"/>
              </a:ext>
            </a:extLst>
          </p:cNvPr>
          <p:cNvSpPr>
            <a:spLocks noGrp="1"/>
          </p:cNvSpPr>
          <p:nvPr>
            <p:ph type="title"/>
          </p:nvPr>
        </p:nvSpPr>
        <p:spPr/>
        <p:txBody>
          <a:bodyPr/>
          <a:lstStyle/>
          <a:p>
            <a:endParaRPr lang="en-US" dirty="0"/>
          </a:p>
        </p:txBody>
      </p:sp>
      <p:pic>
        <p:nvPicPr>
          <p:cNvPr id="11" name="Content Placeholder 10" descr="A close up of a bird&#10;&#10;Description generated with high confidence">
            <a:extLst>
              <a:ext uri="{FF2B5EF4-FFF2-40B4-BE49-F238E27FC236}">
                <a16:creationId xmlns:a16="http://schemas.microsoft.com/office/drawing/2014/main" id="{A3CF7248-0B96-4752-803C-C9C2E789E73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365125"/>
            <a:ext cx="5715000" cy="4057650"/>
          </a:xfrm>
        </p:spPr>
      </p:pic>
      <p:sp>
        <p:nvSpPr>
          <p:cNvPr id="12" name="Rectangle 11">
            <a:extLst>
              <a:ext uri="{FF2B5EF4-FFF2-40B4-BE49-F238E27FC236}">
                <a16:creationId xmlns:a16="http://schemas.microsoft.com/office/drawing/2014/main" id="{C9035A00-3B03-46F1-B50A-1FA342ADDBEB}"/>
              </a:ext>
            </a:extLst>
          </p:cNvPr>
          <p:cNvSpPr/>
          <p:nvPr/>
        </p:nvSpPr>
        <p:spPr>
          <a:xfrm>
            <a:off x="6553200" y="0"/>
            <a:ext cx="5638800" cy="6740307"/>
          </a:xfrm>
          <a:prstGeom prst="rect">
            <a:avLst/>
          </a:prstGeom>
        </p:spPr>
        <p:txBody>
          <a:bodyPr wrap="square">
            <a:spAutoFit/>
          </a:bodyPr>
          <a:lstStyle/>
          <a:p>
            <a:r>
              <a:rPr lang="en-US" b="1" u="heavy" kern="150" dirty="0">
                <a:latin typeface="Trebuchet MS" panose="020B0603020202020204" pitchFamily="34" charset="0"/>
                <a:ea typeface="SimSun" panose="02010600030101010101" pitchFamily="2" charset="-122"/>
                <a:cs typeface="Mangal" panose="02040503050203030202" pitchFamily="18" charset="0"/>
              </a:rPr>
              <a:t>EKKLESIA</a:t>
            </a:r>
            <a:r>
              <a:rPr lang="en-US" kern="150" dirty="0">
                <a:latin typeface="Trebuchet MS" panose="020B0603020202020204" pitchFamily="34" charset="0"/>
                <a:ea typeface="SimSun" panose="02010600030101010101" pitchFamily="2" charset="-122"/>
                <a:cs typeface="Mangal" panose="02040503050203030202" pitchFamily="18" charset="0"/>
              </a:rPr>
              <a:t>: The word 'church' in the </a:t>
            </a:r>
            <a:r>
              <a:rPr lang="en-US" i="1" kern="150" dirty="0">
                <a:latin typeface="Trebuchet MS" panose="020B0603020202020204" pitchFamily="34" charset="0"/>
                <a:ea typeface="SimSun" panose="02010600030101010101" pitchFamily="2" charset="-122"/>
                <a:cs typeface="Mangal" panose="02040503050203030202" pitchFamily="18" charset="0"/>
              </a:rPr>
              <a:t>New Testament</a:t>
            </a:r>
            <a:r>
              <a:rPr lang="en-US" kern="150" dirty="0">
                <a:latin typeface="Trebuchet MS" panose="020B0603020202020204" pitchFamily="34" charset="0"/>
                <a:ea typeface="SimSun" panose="02010600030101010101" pitchFamily="2" charset="-122"/>
                <a:cs typeface="Mangal" panose="02040503050203030202" pitchFamily="18" charset="0"/>
              </a:rPr>
              <a:t> is translated from the Greek word '</a:t>
            </a:r>
            <a:r>
              <a:rPr lang="en-US" kern="150" dirty="0" err="1">
                <a:latin typeface="Trebuchet MS" panose="020B0603020202020204" pitchFamily="34" charset="0"/>
                <a:ea typeface="SimSun" panose="02010600030101010101" pitchFamily="2" charset="-122"/>
                <a:cs typeface="Mangal" panose="02040503050203030202" pitchFamily="18" charset="0"/>
              </a:rPr>
              <a:t>ekklesia</a:t>
            </a:r>
            <a:r>
              <a:rPr lang="en-US" kern="150" dirty="0">
                <a:latin typeface="Trebuchet MS" panose="020B0603020202020204" pitchFamily="34" charset="0"/>
                <a:ea typeface="SimSun" panose="02010600030101010101" pitchFamily="2" charset="-122"/>
                <a:cs typeface="Mangal" panose="02040503050203030202" pitchFamily="18" charset="0"/>
              </a:rPr>
              <a:t>' which comes from two words '</a:t>
            </a:r>
            <a:r>
              <a:rPr lang="en-US" kern="150" dirty="0" err="1">
                <a:latin typeface="Trebuchet MS" panose="020B0603020202020204" pitchFamily="34" charset="0"/>
                <a:ea typeface="SimSun" panose="02010600030101010101" pitchFamily="2" charset="-122"/>
                <a:cs typeface="Mangal" panose="02040503050203030202" pitchFamily="18" charset="0"/>
              </a:rPr>
              <a:t>ek</a:t>
            </a:r>
            <a:r>
              <a:rPr lang="en-US" kern="150" dirty="0">
                <a:latin typeface="Trebuchet MS" panose="020B0603020202020204" pitchFamily="34" charset="0"/>
                <a:ea typeface="SimSun" panose="02010600030101010101" pitchFamily="2" charset="-122"/>
                <a:cs typeface="Mangal" panose="02040503050203030202" pitchFamily="18" charset="0"/>
              </a:rPr>
              <a:t>' meaning 'out' and '</a:t>
            </a:r>
            <a:r>
              <a:rPr lang="en-US" kern="150" dirty="0" err="1">
                <a:latin typeface="Trebuchet MS" panose="020B0603020202020204" pitchFamily="34" charset="0"/>
                <a:ea typeface="SimSun" panose="02010600030101010101" pitchFamily="2" charset="-122"/>
                <a:cs typeface="Mangal" panose="02040503050203030202" pitchFamily="18" charset="0"/>
              </a:rPr>
              <a:t>kaleo</a:t>
            </a:r>
            <a:r>
              <a:rPr lang="en-US" kern="150" dirty="0">
                <a:latin typeface="Trebuchet MS" panose="020B0603020202020204" pitchFamily="34" charset="0"/>
                <a:ea typeface="SimSun" panose="02010600030101010101" pitchFamily="2" charset="-122"/>
                <a:cs typeface="Mangal" panose="02040503050203030202" pitchFamily="18" charset="0"/>
              </a:rPr>
              <a:t>' meaning to 'call.' An </a:t>
            </a:r>
            <a:r>
              <a:rPr lang="en-US" i="1" kern="150" dirty="0" err="1">
                <a:latin typeface="Trebuchet MS" panose="020B0603020202020204" pitchFamily="34" charset="0"/>
                <a:ea typeface="SimSun" panose="02010600030101010101" pitchFamily="2" charset="-122"/>
                <a:cs typeface="Mangal" panose="02040503050203030202" pitchFamily="18" charset="0"/>
              </a:rPr>
              <a:t>ekklesia</a:t>
            </a:r>
            <a:r>
              <a:rPr lang="en-US" kern="150" dirty="0">
                <a:latin typeface="Trebuchet MS" panose="020B0603020202020204" pitchFamily="34" charset="0"/>
                <a:ea typeface="SimSun" panose="02010600030101010101" pitchFamily="2" charset="-122"/>
                <a:cs typeface="Mangal" panose="02040503050203030202" pitchFamily="18" charset="0"/>
              </a:rPr>
              <a:t> or 'calling out' was not just an assembly. The words </a:t>
            </a:r>
            <a:r>
              <a:rPr lang="en-US" i="1" kern="150" dirty="0">
                <a:latin typeface="Trebuchet MS" panose="020B0603020202020204" pitchFamily="34" charset="0"/>
                <a:ea typeface="SimSun" panose="02010600030101010101" pitchFamily="2" charset="-122"/>
                <a:cs typeface="Mangal" panose="02040503050203030202" pitchFamily="18" charset="0"/>
              </a:rPr>
              <a:t>agora</a:t>
            </a:r>
            <a:r>
              <a:rPr lang="en-US" kern="150" dirty="0">
                <a:latin typeface="Trebuchet MS" panose="020B0603020202020204" pitchFamily="34" charset="0"/>
                <a:ea typeface="SimSun" panose="02010600030101010101" pitchFamily="2" charset="-122"/>
                <a:cs typeface="Mangal" panose="02040503050203030202" pitchFamily="18" charset="0"/>
              </a:rPr>
              <a:t> and </a:t>
            </a:r>
            <a:r>
              <a:rPr lang="en-US" i="1" kern="150" dirty="0" err="1">
                <a:latin typeface="Trebuchet MS" panose="020B0603020202020204" pitchFamily="34" charset="0"/>
                <a:ea typeface="SimSun" panose="02010600030101010101" pitchFamily="2" charset="-122"/>
                <a:cs typeface="Mangal" panose="02040503050203030202" pitchFamily="18" charset="0"/>
              </a:rPr>
              <a:t>paneguris</a:t>
            </a:r>
            <a:r>
              <a:rPr lang="en-US" kern="150" dirty="0">
                <a:latin typeface="Trebuchet MS" panose="020B0603020202020204" pitchFamily="34" charset="0"/>
                <a:ea typeface="SimSun" panose="02010600030101010101" pitchFamily="2" charset="-122"/>
                <a:cs typeface="Mangal" panose="02040503050203030202" pitchFamily="18" charset="0"/>
              </a:rPr>
              <a:t> as well as </a:t>
            </a:r>
            <a:r>
              <a:rPr lang="en-US" i="1" kern="150" dirty="0" err="1">
                <a:latin typeface="Trebuchet MS" panose="020B0603020202020204" pitchFamily="34" charset="0"/>
                <a:ea typeface="SimSun" panose="02010600030101010101" pitchFamily="2" charset="-122"/>
                <a:cs typeface="Mangal" panose="02040503050203030202" pitchFamily="18" charset="0"/>
              </a:rPr>
              <a:t>heorte</a:t>
            </a:r>
            <a:r>
              <a:rPr lang="en-US" i="1" kern="150" dirty="0">
                <a:latin typeface="Trebuchet MS" panose="020B0603020202020204" pitchFamily="34" charset="0"/>
                <a:ea typeface="SimSun" panose="02010600030101010101" pitchFamily="2" charset="-122"/>
                <a:cs typeface="Mangal" panose="02040503050203030202" pitchFamily="18" charset="0"/>
              </a:rPr>
              <a:t>, koinon, </a:t>
            </a:r>
            <a:r>
              <a:rPr lang="en-US" i="1" kern="150" dirty="0" err="1">
                <a:latin typeface="Trebuchet MS" panose="020B0603020202020204" pitchFamily="34" charset="0"/>
                <a:ea typeface="SimSun" panose="02010600030101010101" pitchFamily="2" charset="-122"/>
                <a:cs typeface="Mangal" panose="02040503050203030202" pitchFamily="18" charset="0"/>
              </a:rPr>
              <a:t>thiasos</a:t>
            </a:r>
            <a:r>
              <a:rPr lang="en-US" i="1" kern="150" dirty="0">
                <a:latin typeface="Trebuchet MS" panose="020B0603020202020204" pitchFamily="34" charset="0"/>
                <a:ea typeface="SimSun" panose="02010600030101010101" pitchFamily="2" charset="-122"/>
                <a:cs typeface="Mangal" panose="02040503050203030202" pitchFamily="18" charset="0"/>
              </a:rPr>
              <a:t>, </a:t>
            </a:r>
            <a:r>
              <a:rPr lang="en-US" i="1" kern="150" dirty="0" err="1">
                <a:latin typeface="Trebuchet MS" panose="020B0603020202020204" pitchFamily="34" charset="0"/>
                <a:ea typeface="SimSun" panose="02010600030101010101" pitchFamily="2" charset="-122"/>
                <a:cs typeface="Mangal" panose="02040503050203030202" pitchFamily="18" charset="0"/>
              </a:rPr>
              <a:t>sunagoge</a:t>
            </a:r>
            <a:r>
              <a:rPr lang="en-US" kern="150" dirty="0">
                <a:latin typeface="Trebuchet MS" panose="020B0603020202020204" pitchFamily="34" charset="0"/>
                <a:ea typeface="SimSun" panose="02010600030101010101" pitchFamily="2" charset="-122"/>
                <a:cs typeface="Mangal" panose="02040503050203030202" pitchFamily="18" charset="0"/>
              </a:rPr>
              <a:t> and </a:t>
            </a:r>
            <a:r>
              <a:rPr lang="en-US" i="1" kern="150" dirty="0" err="1">
                <a:latin typeface="Trebuchet MS" panose="020B0603020202020204" pitchFamily="34" charset="0"/>
                <a:ea typeface="SimSun" panose="02010600030101010101" pitchFamily="2" charset="-122"/>
                <a:cs typeface="Mangal" panose="02040503050203030202" pitchFamily="18" charset="0"/>
              </a:rPr>
              <a:t>sunago</a:t>
            </a:r>
            <a:r>
              <a:rPr lang="en-US" kern="150" dirty="0">
                <a:latin typeface="Trebuchet MS" panose="020B0603020202020204" pitchFamily="34" charset="0"/>
                <a:ea typeface="SimSun" panose="02010600030101010101" pitchFamily="2" charset="-122"/>
                <a:cs typeface="Mangal" panose="02040503050203030202" pitchFamily="18" charset="0"/>
              </a:rPr>
              <a:t> can all mean an assembly. </a:t>
            </a:r>
          </a:p>
          <a:p>
            <a:endParaRPr lang="en-US" kern="150" dirty="0">
              <a:latin typeface="Trebuchet MS" panose="020B0603020202020204" pitchFamily="34" charset="0"/>
              <a:ea typeface="SimSun" panose="02010600030101010101" pitchFamily="2" charset="-122"/>
              <a:cs typeface="Mangal" panose="02040503050203030202" pitchFamily="18" charset="0"/>
            </a:endParaRPr>
          </a:p>
          <a:p>
            <a:r>
              <a:rPr lang="en-US" kern="150" dirty="0">
                <a:latin typeface="Trebuchet MS" panose="020B0603020202020204" pitchFamily="34" charset="0"/>
                <a:ea typeface="SimSun" panose="02010600030101010101" pitchFamily="2" charset="-122"/>
                <a:cs typeface="Mangal" panose="02040503050203030202" pitchFamily="18" charset="0"/>
              </a:rPr>
              <a:t>The word </a:t>
            </a:r>
            <a:r>
              <a:rPr lang="en-US" kern="150" dirty="0" err="1">
                <a:latin typeface="Trebuchet MS" panose="020B0603020202020204" pitchFamily="34" charset="0"/>
                <a:ea typeface="SimSun" panose="02010600030101010101" pitchFamily="2" charset="-122"/>
                <a:cs typeface="Mangal" panose="02040503050203030202" pitchFamily="18" charset="0"/>
              </a:rPr>
              <a:t>ekklesia</a:t>
            </a:r>
            <a:r>
              <a:rPr lang="en-US" kern="150" dirty="0">
                <a:latin typeface="Trebuchet MS" panose="020B0603020202020204" pitchFamily="34" charset="0"/>
                <a:ea typeface="SimSun" panose="02010600030101010101" pitchFamily="2" charset="-122"/>
                <a:cs typeface="Mangal" panose="02040503050203030202" pitchFamily="18" charset="0"/>
              </a:rPr>
              <a:t> was a political term, not a religious term. Jesus was the King and the Bible used the term </a:t>
            </a:r>
            <a:r>
              <a:rPr lang="en-US" i="1" kern="150" dirty="0" err="1">
                <a:latin typeface="Trebuchet MS" panose="020B0603020202020204" pitchFamily="34" charset="0"/>
                <a:ea typeface="SimSun" panose="02010600030101010101" pitchFamily="2" charset="-122"/>
                <a:cs typeface="Mangal" panose="02040503050203030202" pitchFamily="18" charset="0"/>
              </a:rPr>
              <a:t>ekklesia</a:t>
            </a:r>
            <a:r>
              <a:rPr lang="en-US" kern="150" dirty="0">
                <a:latin typeface="Trebuchet MS" panose="020B0603020202020204" pitchFamily="34" charset="0"/>
                <a:ea typeface="SimSun" panose="02010600030101010101" pitchFamily="2" charset="-122"/>
                <a:cs typeface="Mangal" panose="02040503050203030202" pitchFamily="18" charset="0"/>
              </a:rPr>
              <a:t> for a good reason. In classical Greek "</a:t>
            </a:r>
            <a:r>
              <a:rPr lang="en-US" kern="150" dirty="0" err="1">
                <a:latin typeface="Trebuchet MS" panose="020B0603020202020204" pitchFamily="34" charset="0"/>
                <a:ea typeface="SimSun" panose="02010600030101010101" pitchFamily="2" charset="-122"/>
                <a:cs typeface="Mangal" panose="02040503050203030202" pitchFamily="18" charset="0"/>
              </a:rPr>
              <a:t>ekklesia</a:t>
            </a:r>
            <a:r>
              <a:rPr lang="en-US" kern="150" dirty="0">
                <a:latin typeface="Trebuchet MS" panose="020B0603020202020204" pitchFamily="34" charset="0"/>
                <a:ea typeface="SimSun" panose="02010600030101010101" pitchFamily="2" charset="-122"/>
                <a:cs typeface="Mangal" panose="02040503050203030202" pitchFamily="18" charset="0"/>
              </a:rPr>
              <a:t>" meant "an assembly of citizens summoned by the crier, the legislative assembly."</a:t>
            </a:r>
            <a:r>
              <a:rPr lang="en-US" kern="150" baseline="30000" dirty="0">
                <a:solidFill>
                  <a:srgbClr val="006699"/>
                </a:solidFill>
                <a:latin typeface="Trebuchet MS" panose="020B0603020202020204" pitchFamily="34" charset="0"/>
                <a:ea typeface="SimSun" panose="02010600030101010101" pitchFamily="2" charset="-122"/>
                <a:cs typeface="Times New Roman" panose="02020603050405020304" pitchFamily="18" charset="0"/>
                <a:hlinkClick r:id="rId3"/>
              </a:rPr>
              <a:t>1</a:t>
            </a:r>
            <a:endParaRPr lang="en-US" kern="150" dirty="0">
              <a:latin typeface="Times New Roman" panose="02020603050405020304" pitchFamily="18" charset="0"/>
              <a:ea typeface="SimSun" panose="02010600030101010101" pitchFamily="2" charset="-122"/>
              <a:cs typeface="Mangal" panose="02040503050203030202" pitchFamily="18" charset="0"/>
            </a:endParaRPr>
          </a:p>
          <a:p>
            <a:r>
              <a:rPr lang="en-US" kern="150" dirty="0">
                <a:latin typeface="Trebuchet MS" panose="020B0603020202020204" pitchFamily="34" charset="0"/>
                <a:ea typeface="SimSun" panose="02010600030101010101" pitchFamily="2" charset="-122"/>
                <a:cs typeface="Mangal" panose="02040503050203030202" pitchFamily="18" charset="0"/>
              </a:rPr>
              <a:t> </a:t>
            </a:r>
            <a:endParaRPr lang="en-US" kern="150" dirty="0">
              <a:latin typeface="Times New Roman" panose="02020603050405020304" pitchFamily="18" charset="0"/>
              <a:ea typeface="SimSun" panose="02010600030101010101" pitchFamily="2" charset="-122"/>
              <a:cs typeface="Mangal" panose="02040503050203030202" pitchFamily="18" charset="0"/>
            </a:endParaRPr>
          </a:p>
          <a:p>
            <a:r>
              <a:rPr lang="en-US" kern="150" dirty="0">
                <a:latin typeface="Trebuchet MS" panose="020B0603020202020204" pitchFamily="34" charset="0"/>
                <a:ea typeface="SimSun" panose="02010600030101010101" pitchFamily="2" charset="-122"/>
                <a:cs typeface="Mangal" panose="02040503050203030202" pitchFamily="18" charset="0"/>
              </a:rPr>
              <a:t>The </a:t>
            </a:r>
            <a:r>
              <a:rPr lang="en-US" kern="150" dirty="0" err="1">
                <a:latin typeface="Trebuchet MS" panose="020B0603020202020204" pitchFamily="34" charset="0"/>
                <a:ea typeface="SimSun" panose="02010600030101010101" pitchFamily="2" charset="-122"/>
                <a:cs typeface="Mangal" panose="02040503050203030202" pitchFamily="18" charset="0"/>
              </a:rPr>
              <a:t>Ekklesia</a:t>
            </a:r>
            <a:r>
              <a:rPr lang="en-US" kern="150" dirty="0">
                <a:latin typeface="Trebuchet MS" panose="020B0603020202020204" pitchFamily="34" charset="0"/>
                <a:ea typeface="SimSun" panose="02010600030101010101" pitchFamily="2" charset="-122"/>
                <a:cs typeface="Mangal" panose="02040503050203030202" pitchFamily="18" charset="0"/>
              </a:rPr>
              <a:t> is a governmental representation of the population who can operate in the courts of Heaven to secure blessings from Heaven for a city, state, nation or generation. </a:t>
            </a:r>
            <a:endParaRPr lang="en-US" kern="150" dirty="0">
              <a:latin typeface="Times New Roman" panose="02020603050405020304" pitchFamily="18" charset="0"/>
              <a:ea typeface="SimSun" panose="02010600030101010101" pitchFamily="2" charset="-122"/>
              <a:cs typeface="Mangal" panose="02040503050203030202" pitchFamily="18" charset="0"/>
            </a:endParaRPr>
          </a:p>
          <a:p>
            <a:r>
              <a:rPr lang="en-US" kern="150" dirty="0">
                <a:latin typeface="Trebuchet MS" panose="020B0603020202020204" pitchFamily="34" charset="0"/>
                <a:ea typeface="SimSun" panose="02010600030101010101" pitchFamily="2" charset="-122"/>
                <a:cs typeface="Mangal" panose="02040503050203030202" pitchFamily="18" charset="0"/>
              </a:rPr>
              <a:t>The </a:t>
            </a:r>
            <a:r>
              <a:rPr lang="en-US" kern="150" dirty="0" err="1">
                <a:latin typeface="Trebuchet MS" panose="020B0603020202020204" pitchFamily="34" charset="0"/>
                <a:ea typeface="SimSun" panose="02010600030101010101" pitchFamily="2" charset="-122"/>
                <a:cs typeface="Mangal" panose="02040503050203030202" pitchFamily="18" charset="0"/>
              </a:rPr>
              <a:t>Ekklesia</a:t>
            </a:r>
            <a:r>
              <a:rPr lang="en-US" kern="150" dirty="0">
                <a:latin typeface="Trebuchet MS" panose="020B0603020202020204" pitchFamily="34" charset="0"/>
                <a:ea typeface="SimSun" panose="02010600030101010101" pitchFamily="2" charset="-122"/>
                <a:cs typeface="Mangal" panose="02040503050203030202" pitchFamily="18" charset="0"/>
              </a:rPr>
              <a:t> represent the population to petition the courts of Heaven for mercy instead of judgement. </a:t>
            </a:r>
            <a:endParaRPr lang="en-US" kern="150" dirty="0">
              <a:latin typeface="Times New Roman" panose="02020603050405020304" pitchFamily="18" charset="0"/>
              <a:ea typeface="SimSun" panose="02010600030101010101" pitchFamily="2" charset="-122"/>
              <a:cs typeface="Mangal" panose="02040503050203030202" pitchFamily="18" charset="0"/>
            </a:endParaRPr>
          </a:p>
          <a:p>
            <a:r>
              <a:rPr lang="en-US" kern="150" dirty="0">
                <a:latin typeface="Trebuchet MS" panose="020B0603020202020204" pitchFamily="34" charset="0"/>
                <a:ea typeface="SimSun" panose="02010600030101010101" pitchFamily="2" charset="-122"/>
                <a:cs typeface="Mangal" panose="02040503050203030202" pitchFamily="18" charset="0"/>
              </a:rPr>
              <a:t>The </a:t>
            </a:r>
            <a:r>
              <a:rPr lang="en-US" kern="150" dirty="0" err="1">
                <a:latin typeface="Trebuchet MS" panose="020B0603020202020204" pitchFamily="34" charset="0"/>
                <a:ea typeface="SimSun" panose="02010600030101010101" pitchFamily="2" charset="-122"/>
                <a:cs typeface="Mangal" panose="02040503050203030202" pitchFamily="18" charset="0"/>
              </a:rPr>
              <a:t>Ekklesia</a:t>
            </a:r>
            <a:r>
              <a:rPr lang="en-US" kern="150" dirty="0">
                <a:latin typeface="Trebuchet MS" panose="020B0603020202020204" pitchFamily="34" charset="0"/>
                <a:ea typeface="SimSun" panose="02010600030101010101" pitchFamily="2" charset="-122"/>
                <a:cs typeface="Mangal" panose="02040503050203030202" pitchFamily="18" charset="0"/>
              </a:rPr>
              <a:t> will be instrumental in intercession as we secure designated land, gates, cities, territories and regions and nations for Kingdom Advancement.</a:t>
            </a:r>
            <a:endParaRPr lang="en-US" kern="150" dirty="0">
              <a:latin typeface="Times New Roman" panose="02020603050405020304" pitchFamily="18" charset="0"/>
              <a:ea typeface="SimSun" panose="02010600030101010101" pitchFamily="2" charset="-122"/>
              <a:cs typeface="Mangal" panose="02040503050203030202" pitchFamily="18" charset="0"/>
            </a:endParaRPr>
          </a:p>
        </p:txBody>
      </p:sp>
      <p:pic>
        <p:nvPicPr>
          <p:cNvPr id="14" name="Picture 13" descr="A close up of a brick building&#10;&#10;Description generated with high confidence">
            <a:extLst>
              <a:ext uri="{FF2B5EF4-FFF2-40B4-BE49-F238E27FC236}">
                <a16:creationId xmlns:a16="http://schemas.microsoft.com/office/drawing/2014/main" id="{FD8F0560-0A9A-4655-8149-86BAE68ED2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207" y="4335545"/>
            <a:ext cx="2428875" cy="1524000"/>
          </a:xfrm>
          <a:prstGeom prst="rect">
            <a:avLst/>
          </a:prstGeom>
        </p:spPr>
      </p:pic>
      <p:pic>
        <p:nvPicPr>
          <p:cNvPr id="16" name="Picture 15" descr="A bird flying in the sky&#10;&#10;Description generated with very high confidence">
            <a:extLst>
              <a:ext uri="{FF2B5EF4-FFF2-40B4-BE49-F238E27FC236}">
                <a16:creationId xmlns:a16="http://schemas.microsoft.com/office/drawing/2014/main" id="{27A72E7F-9428-40C6-BBE9-D66763B026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94041" y="5200650"/>
            <a:ext cx="2847975" cy="1657350"/>
          </a:xfrm>
          <a:prstGeom prst="rect">
            <a:avLst/>
          </a:prstGeom>
        </p:spPr>
      </p:pic>
      <p:pic>
        <p:nvPicPr>
          <p:cNvPr id="18" name="Picture 17">
            <a:extLst>
              <a:ext uri="{FF2B5EF4-FFF2-40B4-BE49-F238E27FC236}">
                <a16:creationId xmlns:a16="http://schemas.microsoft.com/office/drawing/2014/main" id="{09CB15F8-CA9F-4606-857E-21E2D14E627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94041" y="3987048"/>
            <a:ext cx="1600200" cy="1581150"/>
          </a:xfrm>
          <a:prstGeom prst="rect">
            <a:avLst/>
          </a:prstGeom>
        </p:spPr>
      </p:pic>
    </p:spTree>
    <p:extLst>
      <p:ext uri="{BB962C8B-B14F-4D97-AF65-F5344CB8AC3E}">
        <p14:creationId xmlns:p14="http://schemas.microsoft.com/office/powerpoint/2010/main" val="2059329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93E99-A8D3-4A00-876D-AE42D08C7F15}"/>
              </a:ext>
            </a:extLst>
          </p:cNvPr>
          <p:cNvSpPr>
            <a:spLocks noGrp="1"/>
          </p:cNvSpPr>
          <p:nvPr>
            <p:ph type="title"/>
          </p:nvPr>
        </p:nvSpPr>
        <p:spPr>
          <a:xfrm>
            <a:off x="5202621" y="4665605"/>
            <a:ext cx="6638806" cy="1292433"/>
          </a:xfrm>
        </p:spPr>
        <p:txBody>
          <a:bodyPr vert="horz" lIns="91440" tIns="45720" rIns="91440" bIns="45720" rtlCol="0" anchor="ctr">
            <a:normAutofit/>
          </a:bodyPr>
          <a:lstStyle/>
          <a:p>
            <a:r>
              <a:rPr lang="en-US" sz="4800" dirty="0"/>
              <a:t>THE IMMEDIATE…</a:t>
            </a:r>
            <a:endParaRPr lang="en-US" sz="4800" kern="1200" dirty="0">
              <a:solidFill>
                <a:schemeClr val="tx1"/>
              </a:solidFill>
              <a:latin typeface="+mj-lt"/>
              <a:ea typeface="+mj-ea"/>
              <a:cs typeface="+mj-cs"/>
            </a:endParaRPr>
          </a:p>
        </p:txBody>
      </p:sp>
      <p:pic>
        <p:nvPicPr>
          <p:cNvPr id="5" name="Content Placeholder 4" descr="A lion with its mouth open&#10;&#10;Description generated with very high confidence">
            <a:extLst>
              <a:ext uri="{FF2B5EF4-FFF2-40B4-BE49-F238E27FC236}">
                <a16:creationId xmlns:a16="http://schemas.microsoft.com/office/drawing/2014/main" id="{A4959226-85D2-4B2C-8977-816D63169B3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7017"/>
          <a:stretch/>
        </p:blipFill>
        <p:spPr>
          <a:xfrm>
            <a:off x="20" y="1"/>
            <a:ext cx="4848284" cy="4359438"/>
          </a:xfrm>
          <a:prstGeom prst="rect">
            <a:avLst/>
          </a:prstGeom>
        </p:spPr>
      </p:pic>
      <p:pic>
        <p:nvPicPr>
          <p:cNvPr id="11" name="Picture 10" descr="A picture containing fruit, grape&#10;&#10;Description generated with high confidence">
            <a:extLst>
              <a:ext uri="{FF2B5EF4-FFF2-40B4-BE49-F238E27FC236}">
                <a16:creationId xmlns:a16="http://schemas.microsoft.com/office/drawing/2014/main" id="{6C9EB7AC-33D1-410A-811D-A2EF3A09C25E}"/>
              </a:ext>
            </a:extLst>
          </p:cNvPr>
          <p:cNvPicPr>
            <a:picLocks noChangeAspect="1"/>
          </p:cNvPicPr>
          <p:nvPr/>
        </p:nvPicPr>
        <p:blipFill rotWithShape="1">
          <a:blip r:embed="rId3">
            <a:extLst>
              <a:ext uri="{28A0092B-C50C-407E-A947-70E740481C1C}">
                <a14:useLocalDpi xmlns:a14="http://schemas.microsoft.com/office/drawing/2010/main" val="0"/>
              </a:ext>
            </a:extLst>
          </a:blip>
          <a:srcRect t="3625" b="14057"/>
          <a:stretch/>
        </p:blipFill>
        <p:spPr>
          <a:xfrm>
            <a:off x="4972050" y="-1"/>
            <a:ext cx="7216902" cy="4359440"/>
          </a:xfrm>
          <a:prstGeom prst="rect">
            <a:avLst/>
          </a:prstGeom>
        </p:spPr>
      </p:pic>
      <p:pic>
        <p:nvPicPr>
          <p:cNvPr id="9" name="Picture 8" descr="A picture containing outdoor object, farm machine, grass&#10;&#10;Description generated with very high confidence">
            <a:extLst>
              <a:ext uri="{FF2B5EF4-FFF2-40B4-BE49-F238E27FC236}">
                <a16:creationId xmlns:a16="http://schemas.microsoft.com/office/drawing/2014/main" id="{DB9354A4-6425-4532-AF1F-F044BD40EB2E}"/>
              </a:ext>
            </a:extLst>
          </p:cNvPr>
          <p:cNvPicPr>
            <a:picLocks noChangeAspect="1"/>
          </p:cNvPicPr>
          <p:nvPr/>
        </p:nvPicPr>
        <p:blipFill rotWithShape="1">
          <a:blip r:embed="rId4">
            <a:extLst>
              <a:ext uri="{28A0092B-C50C-407E-A947-70E740481C1C}">
                <a14:useLocalDpi xmlns:a14="http://schemas.microsoft.com/office/drawing/2010/main" val="0"/>
              </a:ext>
            </a:extLst>
          </a:blip>
          <a:srcRect l="18190" r="18802" b="-1"/>
          <a:stretch/>
        </p:blipFill>
        <p:spPr>
          <a:xfrm>
            <a:off x="20" y="4472610"/>
            <a:ext cx="4848284" cy="2385390"/>
          </a:xfrm>
          <a:prstGeom prst="rect">
            <a:avLst/>
          </a:prstGeom>
        </p:spPr>
      </p:pic>
    </p:spTree>
    <p:extLst>
      <p:ext uri="{BB962C8B-B14F-4D97-AF65-F5344CB8AC3E}">
        <p14:creationId xmlns:p14="http://schemas.microsoft.com/office/powerpoint/2010/main" val="2580445225"/>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49DD081-8821-4171-BE5E-4943AACD7451}"/>
              </a:ext>
            </a:extLst>
          </p:cNvPr>
          <p:cNvSpPr>
            <a:spLocks noGrp="1"/>
          </p:cNvSpPr>
          <p:nvPr>
            <p:ph type="title"/>
          </p:nvPr>
        </p:nvSpPr>
        <p:spPr>
          <a:xfrm>
            <a:off x="750242" y="632990"/>
            <a:ext cx="4062643" cy="1043409"/>
          </a:xfrm>
        </p:spPr>
        <p:txBody>
          <a:bodyPr>
            <a:normAutofit/>
          </a:bodyPr>
          <a:lstStyle/>
          <a:p>
            <a:endParaRPr lang="en-US" sz="3600"/>
          </a:p>
        </p:txBody>
      </p:sp>
      <p:pic>
        <p:nvPicPr>
          <p:cNvPr id="7" name="Content Placeholder 6">
            <a:extLst>
              <a:ext uri="{FF2B5EF4-FFF2-40B4-BE49-F238E27FC236}">
                <a16:creationId xmlns:a16="http://schemas.microsoft.com/office/drawing/2014/main" id="{AD301012-D8BE-42CE-B4C1-13B96EA0B40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86256" y="2188167"/>
            <a:ext cx="4622361" cy="3466771"/>
          </a:xfrm>
        </p:spPr>
      </p:pic>
      <p:pic>
        <p:nvPicPr>
          <p:cNvPr id="8" name="Content Placeholder 4">
            <a:extLst>
              <a:ext uri="{FF2B5EF4-FFF2-40B4-BE49-F238E27FC236}">
                <a16:creationId xmlns:a16="http://schemas.microsoft.com/office/drawing/2014/main" id="{54D0FE14-0979-456A-9105-4334ED701B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49" y="1852596"/>
            <a:ext cx="5510771" cy="4137912"/>
          </a:xfrm>
          <a:prstGeom prst="rect">
            <a:avLst/>
          </a:prstGeom>
        </p:spPr>
      </p:pic>
    </p:spTree>
    <p:extLst>
      <p:ext uri="{BB962C8B-B14F-4D97-AF65-F5344CB8AC3E}">
        <p14:creationId xmlns:p14="http://schemas.microsoft.com/office/powerpoint/2010/main" val="2858505848"/>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95E55-F498-4467-A533-6B166BCFD7CF}"/>
              </a:ext>
            </a:extLst>
          </p:cNvPr>
          <p:cNvSpPr>
            <a:spLocks noGrp="1"/>
          </p:cNvSpPr>
          <p:nvPr>
            <p:ph type="title"/>
          </p:nvPr>
        </p:nvSpPr>
        <p:spPr>
          <a:xfrm>
            <a:off x="6653600" y="1396289"/>
            <a:ext cx="5006336" cy="1325563"/>
          </a:xfrm>
        </p:spPr>
        <p:txBody>
          <a:bodyPr>
            <a:normAutofit/>
          </a:bodyPr>
          <a:lstStyle/>
          <a:p>
            <a:r>
              <a:rPr lang="en-US" b="1" dirty="0"/>
              <a:t>MANTLED FOR WAR</a:t>
            </a:r>
          </a:p>
        </p:txBody>
      </p:sp>
      <p:sp>
        <p:nvSpPr>
          <p:cNvPr id="13" name="Freeform: Shape 12">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58D44E42-C462-4105-BC86-FE75B4E3C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Content Placeholder 4" descr="A lion looking at the camera&#10;&#10;Description generated with very high confidence">
            <a:extLst>
              <a:ext uri="{FF2B5EF4-FFF2-40B4-BE49-F238E27FC236}">
                <a16:creationId xmlns:a16="http://schemas.microsoft.com/office/drawing/2014/main" id="{1F63C6E9-C9F1-4597-8D6B-BDE2022706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241" y="992415"/>
            <a:ext cx="4105275" cy="3407378"/>
          </a:xfrm>
          <a:prstGeom prst="rect">
            <a:avLst/>
          </a:prstGeom>
        </p:spPr>
      </p:pic>
      <p:sp>
        <p:nvSpPr>
          <p:cNvPr id="7" name="Content Placeholder 9">
            <a:extLst>
              <a:ext uri="{FF2B5EF4-FFF2-40B4-BE49-F238E27FC236}">
                <a16:creationId xmlns:a16="http://schemas.microsoft.com/office/drawing/2014/main" id="{B9606EBD-9AA5-41C9-9E81-20316563AC22}"/>
              </a:ext>
            </a:extLst>
          </p:cNvPr>
          <p:cNvSpPr>
            <a:spLocks noGrp="1"/>
          </p:cNvSpPr>
          <p:nvPr>
            <p:ph idx="1"/>
          </p:nvPr>
        </p:nvSpPr>
        <p:spPr>
          <a:xfrm>
            <a:off x="6658044" y="2871982"/>
            <a:ext cx="5006336" cy="3181684"/>
          </a:xfrm>
        </p:spPr>
        <p:txBody>
          <a:bodyPr anchor="t">
            <a:normAutofit fontScale="92500" lnSpcReduction="20000"/>
          </a:bodyPr>
          <a:lstStyle/>
          <a:p>
            <a:pPr marL="0" indent="0">
              <a:buNone/>
            </a:pPr>
            <a:r>
              <a:rPr lang="en-US" sz="2400" b="1" dirty="0"/>
              <a:t>THE ROBE OF STATE: A CHANGE OF RAIMENT</a:t>
            </a:r>
          </a:p>
          <a:p>
            <a:pPr marL="0" indent="0">
              <a:buNone/>
            </a:pPr>
            <a:r>
              <a:rPr lang="en-US" sz="2400" b="1" dirty="0"/>
              <a:t>to equip for war</a:t>
            </a:r>
          </a:p>
          <a:p>
            <a:pPr marL="0" indent="0">
              <a:buNone/>
            </a:pPr>
            <a:r>
              <a:rPr lang="en-US" sz="2400" b="1" dirty="0"/>
              <a:t>to arm for war</a:t>
            </a:r>
          </a:p>
          <a:p>
            <a:pPr marL="0" indent="0">
              <a:buNone/>
            </a:pPr>
            <a:r>
              <a:rPr lang="en-US" sz="2400" b="1" dirty="0"/>
              <a:t>to rescue</a:t>
            </a:r>
          </a:p>
          <a:p>
            <a:pPr marL="0" indent="0">
              <a:buNone/>
            </a:pPr>
            <a:r>
              <a:rPr lang="en-US" sz="2400" b="1" dirty="0"/>
              <a:t>to be rescued</a:t>
            </a:r>
          </a:p>
          <a:p>
            <a:pPr marL="0" indent="0">
              <a:buNone/>
            </a:pPr>
            <a:r>
              <a:rPr lang="en-US" sz="2400" b="1" dirty="0"/>
              <a:t>be equipped</a:t>
            </a:r>
          </a:p>
          <a:p>
            <a:pPr marL="0" indent="0">
              <a:buNone/>
            </a:pPr>
            <a:r>
              <a:rPr lang="en-US" sz="2400" b="1" dirty="0"/>
              <a:t>to go equipped</a:t>
            </a:r>
          </a:p>
          <a:p>
            <a:pPr marL="0" indent="0">
              <a:buNone/>
            </a:pPr>
            <a:r>
              <a:rPr lang="en-US" sz="2400" b="1" dirty="0"/>
              <a:t>to be armed</a:t>
            </a:r>
          </a:p>
          <a:p>
            <a:pPr marL="0" indent="0">
              <a:buNone/>
            </a:pPr>
            <a:endParaRPr lang="en-US" sz="1800" dirty="0"/>
          </a:p>
          <a:p>
            <a:pPr marL="0" indent="0">
              <a:buNone/>
            </a:pPr>
            <a:endParaRPr lang="en-US" sz="1800" dirty="0"/>
          </a:p>
        </p:txBody>
      </p:sp>
    </p:spTree>
    <p:extLst>
      <p:ext uri="{BB962C8B-B14F-4D97-AF65-F5344CB8AC3E}">
        <p14:creationId xmlns:p14="http://schemas.microsoft.com/office/powerpoint/2010/main" val="1636076037"/>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book, person, text&#10;&#10;Description generated with high confidence">
            <a:extLst>
              <a:ext uri="{FF2B5EF4-FFF2-40B4-BE49-F238E27FC236}">
                <a16:creationId xmlns:a16="http://schemas.microsoft.com/office/drawing/2014/main" id="{64D09D6B-2508-4CDB-9CDC-077CF19B2F7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22414"/>
          <a:stretch/>
        </p:blipFill>
        <p:spPr>
          <a:xfrm>
            <a:off x="20" y="10"/>
            <a:ext cx="12191980" cy="6857990"/>
          </a:xfrm>
          <a:prstGeom prst="rect">
            <a:avLst/>
          </a:prstGeom>
        </p:spPr>
      </p:pic>
    </p:spTree>
    <p:extLst>
      <p:ext uri="{BB962C8B-B14F-4D97-AF65-F5344CB8AC3E}">
        <p14:creationId xmlns:p14="http://schemas.microsoft.com/office/powerpoint/2010/main" val="104464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F0618178-4B5C-46A4-9E68-052C31FA6E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A9C63E2-B655-4811-8E1D-0709E052361B}"/>
              </a:ext>
            </a:extLst>
          </p:cNvPr>
          <p:cNvSpPr>
            <a:spLocks noGrp="1"/>
          </p:cNvSpPr>
          <p:nvPr>
            <p:ph type="title"/>
          </p:nvPr>
        </p:nvSpPr>
        <p:spPr>
          <a:xfrm>
            <a:off x="5021821" y="3812954"/>
            <a:ext cx="6465287" cy="1516014"/>
          </a:xfrm>
        </p:spPr>
        <p:txBody>
          <a:bodyPr vert="horz" lIns="91440" tIns="45720" rIns="91440" bIns="45720" rtlCol="0" anchor="b">
            <a:normAutofit/>
          </a:bodyPr>
          <a:lstStyle/>
          <a:p>
            <a:r>
              <a:rPr lang="en-US" sz="4800">
                <a:solidFill>
                  <a:srgbClr val="FFFFFF"/>
                </a:solidFill>
              </a:rPr>
              <a:t>REMOVE THE INQUITY</a:t>
            </a:r>
            <a:br>
              <a:rPr lang="en-US" sz="4800">
                <a:solidFill>
                  <a:srgbClr val="FFFFFF"/>
                </a:solidFill>
              </a:rPr>
            </a:br>
            <a:r>
              <a:rPr lang="en-US" sz="4800">
                <a:solidFill>
                  <a:srgbClr val="FFFFFF"/>
                </a:solidFill>
              </a:rPr>
              <a:t>THE SEND IS UPON US!</a:t>
            </a:r>
          </a:p>
        </p:txBody>
      </p:sp>
      <p:pic>
        <p:nvPicPr>
          <p:cNvPr id="13" name="Picture 12">
            <a:extLst>
              <a:ext uri="{FF2B5EF4-FFF2-40B4-BE49-F238E27FC236}">
                <a16:creationId xmlns:a16="http://schemas.microsoft.com/office/drawing/2014/main" id="{EB440EEC-1246-4FE0-A025-5CE50B93F27B}"/>
              </a:ext>
            </a:extLst>
          </p:cNvPr>
          <p:cNvPicPr>
            <a:picLocks noChangeAspect="1"/>
          </p:cNvPicPr>
          <p:nvPr/>
        </p:nvPicPr>
        <p:blipFill rotWithShape="1">
          <a:blip r:embed="rId2">
            <a:extLst>
              <a:ext uri="{28A0092B-C50C-407E-A947-70E740481C1C}">
                <a14:useLocalDpi xmlns:a14="http://schemas.microsoft.com/office/drawing/2010/main" val="0"/>
              </a:ext>
            </a:extLst>
          </a:blip>
          <a:srcRect l="2039" r="8589" b="-2"/>
          <a:stretch/>
        </p:blipFill>
        <p:spPr>
          <a:xfrm>
            <a:off x="363319" y="321733"/>
            <a:ext cx="4069083" cy="2966630"/>
          </a:xfrm>
          <a:prstGeom prst="rect">
            <a:avLst/>
          </a:prstGeom>
        </p:spPr>
      </p:pic>
      <p:pic>
        <p:nvPicPr>
          <p:cNvPr id="9" name="Picture 8">
            <a:extLst>
              <a:ext uri="{FF2B5EF4-FFF2-40B4-BE49-F238E27FC236}">
                <a16:creationId xmlns:a16="http://schemas.microsoft.com/office/drawing/2014/main" id="{F752CC88-AA4E-4C2C-9BD9-7F22C24CD9C0}"/>
              </a:ext>
            </a:extLst>
          </p:cNvPr>
          <p:cNvPicPr>
            <a:picLocks noChangeAspect="1"/>
          </p:cNvPicPr>
          <p:nvPr/>
        </p:nvPicPr>
        <p:blipFill rotWithShape="1">
          <a:blip r:embed="rId3">
            <a:extLst>
              <a:ext uri="{28A0092B-C50C-407E-A947-70E740481C1C}">
                <a14:useLocalDpi xmlns:a14="http://schemas.microsoft.com/office/drawing/2010/main" val="0"/>
              </a:ext>
            </a:extLst>
          </a:blip>
          <a:srcRect t="20590" b="7889"/>
          <a:stretch/>
        </p:blipFill>
        <p:spPr>
          <a:xfrm>
            <a:off x="4638789" y="612375"/>
            <a:ext cx="2775313" cy="2343788"/>
          </a:xfrm>
          <a:prstGeom prst="rect">
            <a:avLst/>
          </a:prstGeom>
        </p:spPr>
      </p:pic>
      <p:pic>
        <p:nvPicPr>
          <p:cNvPr id="11" name="Picture 10">
            <a:extLst>
              <a:ext uri="{FF2B5EF4-FFF2-40B4-BE49-F238E27FC236}">
                <a16:creationId xmlns:a16="http://schemas.microsoft.com/office/drawing/2014/main" id="{6DEA4FE3-28EC-4BA3-896D-D78B72824758}"/>
              </a:ext>
            </a:extLst>
          </p:cNvPr>
          <p:cNvPicPr>
            <a:picLocks noChangeAspect="1"/>
          </p:cNvPicPr>
          <p:nvPr/>
        </p:nvPicPr>
        <p:blipFill rotWithShape="1">
          <a:blip r:embed="rId4">
            <a:extLst>
              <a:ext uri="{28A0092B-C50C-407E-A947-70E740481C1C}">
                <a14:useLocalDpi xmlns:a14="http://schemas.microsoft.com/office/drawing/2010/main" val="0"/>
              </a:ext>
            </a:extLst>
          </a:blip>
          <a:srcRect l="10091" r="12936" b="1"/>
          <a:stretch/>
        </p:blipFill>
        <p:spPr>
          <a:xfrm>
            <a:off x="7661723" y="299363"/>
            <a:ext cx="4134851" cy="3008188"/>
          </a:xfrm>
          <a:prstGeom prst="rect">
            <a:avLst/>
          </a:prstGeom>
        </p:spPr>
      </p:pic>
      <p:cxnSp>
        <p:nvCxnSpPr>
          <p:cNvPr id="27" name="Straight Connector 26">
            <a:extLst>
              <a:ext uri="{FF2B5EF4-FFF2-40B4-BE49-F238E27FC236}">
                <a16:creationId xmlns:a16="http://schemas.microsoft.com/office/drawing/2014/main" id="{936FD40B-09C1-46D7-9E32-CC9BD7629F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close up of a fire&#10;&#10;Description generated with high confidence">
            <a:extLst>
              <a:ext uri="{FF2B5EF4-FFF2-40B4-BE49-F238E27FC236}">
                <a16:creationId xmlns:a16="http://schemas.microsoft.com/office/drawing/2014/main" id="{25207202-EE34-4347-ADB7-78C0D4C94427}"/>
              </a:ext>
            </a:extLst>
          </p:cNvPr>
          <p:cNvPicPr>
            <a:picLocks noGrp="1" noChangeAspect="1"/>
          </p:cNvPicPr>
          <p:nvPr>
            <p:ph idx="1"/>
          </p:nvPr>
        </p:nvPicPr>
        <p:blipFill rotWithShape="1">
          <a:blip r:embed="rId5">
            <a:extLst>
              <a:ext uri="{28A0092B-C50C-407E-A947-70E740481C1C}">
                <a14:useLocalDpi xmlns:a14="http://schemas.microsoft.com/office/drawing/2010/main" val="0"/>
              </a:ext>
            </a:extLst>
          </a:blip>
          <a:srcRect l="1081" r="11507" b="1"/>
          <a:stretch/>
        </p:blipFill>
        <p:spPr>
          <a:xfrm>
            <a:off x="603868" y="3509963"/>
            <a:ext cx="3587986" cy="3026303"/>
          </a:xfrm>
          <a:prstGeom prst="rect">
            <a:avLst/>
          </a:prstGeom>
        </p:spPr>
      </p:pic>
    </p:spTree>
    <p:extLst>
      <p:ext uri="{BB962C8B-B14F-4D97-AF65-F5344CB8AC3E}">
        <p14:creationId xmlns:p14="http://schemas.microsoft.com/office/powerpoint/2010/main" val="30944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902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1C26FA-95E5-4ABF-B172-39086518489E}"/>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endParaRPr lang="en-US" sz="2600" kern="1200" dirty="0">
              <a:solidFill>
                <a:srgbClr val="FFFFFF"/>
              </a:solidFill>
              <a:latin typeface="+mj-lt"/>
              <a:ea typeface="+mj-ea"/>
              <a:cs typeface="+mj-cs"/>
            </a:endParaRPr>
          </a:p>
        </p:txBody>
      </p:sp>
      <p:pic>
        <p:nvPicPr>
          <p:cNvPr id="5" name="Content Placeholder 4" descr="A close up of an animal&#10;&#10;Description generated with very high confidence">
            <a:extLst>
              <a:ext uri="{FF2B5EF4-FFF2-40B4-BE49-F238E27FC236}">
                <a16:creationId xmlns:a16="http://schemas.microsoft.com/office/drawing/2014/main" id="{59575C7E-EF83-4AAF-B3CF-6B6DAAF8519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88553" y="961812"/>
            <a:ext cx="7088293" cy="4930987"/>
          </a:xfrm>
          <a:prstGeom prst="rect">
            <a:avLst/>
          </a:prstGeom>
        </p:spPr>
      </p:pic>
      <p:pic>
        <p:nvPicPr>
          <p:cNvPr id="7" name="Picture 6" descr="A picture containing person, indoor, music, brass&#10;&#10;Description generated with very high confidence">
            <a:extLst>
              <a:ext uri="{FF2B5EF4-FFF2-40B4-BE49-F238E27FC236}">
                <a16:creationId xmlns:a16="http://schemas.microsoft.com/office/drawing/2014/main" id="{9DCB77AF-B144-4F1A-A246-4E63BC63FD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73" y="1758950"/>
            <a:ext cx="4198620" cy="3498850"/>
          </a:xfrm>
          <a:prstGeom prst="rect">
            <a:avLst/>
          </a:prstGeom>
        </p:spPr>
      </p:pic>
      <p:pic>
        <p:nvPicPr>
          <p:cNvPr id="9" name="Picture 8" descr="A picture containing indoor, wall, table&#10;&#10;Description generated with very high confidence">
            <a:extLst>
              <a:ext uri="{FF2B5EF4-FFF2-40B4-BE49-F238E27FC236}">
                <a16:creationId xmlns:a16="http://schemas.microsoft.com/office/drawing/2014/main" id="{B421A918-2E17-46F6-94D7-8069345960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8907" y="4063786"/>
            <a:ext cx="1905000" cy="2790825"/>
          </a:xfrm>
          <a:prstGeom prst="rect">
            <a:avLst/>
          </a:prstGeom>
        </p:spPr>
      </p:pic>
      <p:pic>
        <p:nvPicPr>
          <p:cNvPr id="13" name="Picture 12" descr="A close up of an animal&#10;&#10;Description generated with high confidence">
            <a:extLst>
              <a:ext uri="{FF2B5EF4-FFF2-40B4-BE49-F238E27FC236}">
                <a16:creationId xmlns:a16="http://schemas.microsoft.com/office/drawing/2014/main" id="{4A897B7E-0522-4834-81A1-9491D6AF19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4308" y="5221500"/>
            <a:ext cx="2857500" cy="1666875"/>
          </a:xfrm>
          <a:prstGeom prst="rect">
            <a:avLst/>
          </a:prstGeom>
        </p:spPr>
      </p:pic>
    </p:spTree>
    <p:extLst>
      <p:ext uri="{BB962C8B-B14F-4D97-AF65-F5344CB8AC3E}">
        <p14:creationId xmlns:p14="http://schemas.microsoft.com/office/powerpoint/2010/main" val="4044177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3EECC-34D8-4DB1-BCA5-5EE152E4537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1BA0C0A-C53E-4F81-8BCB-3D496B1ED6B8}"/>
              </a:ext>
            </a:extLst>
          </p:cNvPr>
          <p:cNvSpPr>
            <a:spLocks noGrp="1"/>
          </p:cNvSpPr>
          <p:nvPr>
            <p:ph idx="1"/>
          </p:nvPr>
        </p:nvSpPr>
        <p:spPr>
          <a:xfrm>
            <a:off x="838200" y="365125"/>
            <a:ext cx="10515600" cy="5811838"/>
          </a:xfrm>
        </p:spPr>
        <p:txBody>
          <a:bodyPr/>
          <a:lstStyle/>
          <a:p>
            <a:pPr marL="0" indent="0">
              <a:buNone/>
            </a:pPr>
            <a:endParaRPr lang="en-US" b="1" u="sng" dirty="0"/>
          </a:p>
          <a:p>
            <a:pPr marL="0" indent="0">
              <a:buNone/>
            </a:pPr>
            <a:endParaRPr lang="en-US" b="1" u="sng" dirty="0"/>
          </a:p>
          <a:p>
            <a:pPr marL="0" indent="0">
              <a:buNone/>
            </a:pPr>
            <a:endParaRPr lang="en-US" b="1" u="sng" dirty="0"/>
          </a:p>
          <a:p>
            <a:pPr marL="0" indent="0">
              <a:buNone/>
            </a:pPr>
            <a:r>
              <a:rPr lang="en-US" b="1" u="sng" dirty="0"/>
              <a:t>Hebrew 12:22-24</a:t>
            </a:r>
            <a:r>
              <a:rPr lang="en-US" b="1" dirty="0"/>
              <a:t>                                                                                                    22 But you have come to Mount Zion, to the heavenly Jerusalem, the city of the living God. You have come to thousands upon thousands of angels in joyful assembly, 23 to the church of the firstborn, whose names are written in heaven. You have come to God, the judge of all men, to the spirits of righteous men made perfect, 24 to Jesus the mediator of a new covenant, and to the sprinkled blood that speaks a better word than the blood of Abel. NIV</a:t>
            </a:r>
            <a:endParaRPr lang="en-US" dirty="0"/>
          </a:p>
          <a:p>
            <a:pPr marL="0" indent="0">
              <a:buNone/>
            </a:pPr>
            <a:endParaRPr lang="en-US" dirty="0"/>
          </a:p>
        </p:txBody>
      </p:sp>
    </p:spTree>
    <p:extLst>
      <p:ext uri="{BB962C8B-B14F-4D97-AF65-F5344CB8AC3E}">
        <p14:creationId xmlns:p14="http://schemas.microsoft.com/office/powerpoint/2010/main" val="334114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F9661-3A46-4E03-BBAC-8616E545CC8A}"/>
              </a:ext>
            </a:extLst>
          </p:cNvPr>
          <p:cNvSpPr>
            <a:spLocks noGrp="1"/>
          </p:cNvSpPr>
          <p:nvPr>
            <p:ph type="title"/>
          </p:nvPr>
        </p:nvSpPr>
        <p:spPr>
          <a:xfrm>
            <a:off x="978010" y="1311965"/>
            <a:ext cx="10375790" cy="378723"/>
          </a:xfrm>
        </p:spPr>
        <p:txBody>
          <a:bodyPr>
            <a:normAutofit fontScale="90000"/>
          </a:bodyPr>
          <a:lstStyle/>
          <a:p>
            <a:pPr marL="0" indent="0"/>
            <a:r>
              <a:rPr lang="en-US" b="1" u="sng"/>
              <a:t>MIRACLE CITIES</a:t>
            </a:r>
            <a:r>
              <a:rPr lang="en-US" b="1"/>
              <a:t>     </a:t>
            </a:r>
            <a:r>
              <a:rPr lang="en-US" b="1" u="sng" dirty="0"/>
              <a:t>MIRACLE STATE  </a:t>
            </a:r>
            <a:br>
              <a:rPr lang="en-US" b="1" dirty="0"/>
            </a:br>
            <a:r>
              <a:rPr lang="en-US" b="1" u="sng" dirty="0"/>
              <a:t>MIRACLE MISSISSIPPI</a:t>
            </a:r>
            <a:r>
              <a:rPr lang="en-US" b="1" dirty="0"/>
              <a:t>     </a:t>
            </a:r>
            <a:r>
              <a:rPr lang="en-US" b="1" u="sng" dirty="0"/>
              <a:t>MIRACLE NATION</a:t>
            </a:r>
            <a:br>
              <a:rPr lang="en-US" b="1" dirty="0"/>
            </a:br>
            <a:endParaRPr lang="en-US" dirty="0"/>
          </a:p>
        </p:txBody>
      </p:sp>
      <p:sp>
        <p:nvSpPr>
          <p:cNvPr id="3" name="Content Placeholder 2">
            <a:extLst>
              <a:ext uri="{FF2B5EF4-FFF2-40B4-BE49-F238E27FC236}">
                <a16:creationId xmlns:a16="http://schemas.microsoft.com/office/drawing/2014/main" id="{C929B566-223A-4B4E-B776-79C4834B35D4}"/>
              </a:ext>
            </a:extLst>
          </p:cNvPr>
          <p:cNvSpPr>
            <a:spLocks noGrp="1"/>
          </p:cNvSpPr>
          <p:nvPr>
            <p:ph idx="1"/>
          </p:nvPr>
        </p:nvSpPr>
        <p:spPr>
          <a:xfrm>
            <a:off x="1033670" y="1892410"/>
            <a:ext cx="10320129" cy="4284552"/>
          </a:xfrm>
        </p:spPr>
        <p:txBody>
          <a:bodyPr>
            <a:normAutofit lnSpcReduction="10000"/>
          </a:bodyPr>
          <a:lstStyle/>
          <a:p>
            <a:pPr marL="0" indent="0">
              <a:buNone/>
            </a:pPr>
            <a:r>
              <a:rPr lang="en-US" b="1" u="sng" dirty="0"/>
              <a:t>Matthew 5:14                                                                                                               </a:t>
            </a:r>
          </a:p>
          <a:p>
            <a:pPr marL="0" indent="0">
              <a:buNone/>
            </a:pPr>
            <a:r>
              <a:rPr lang="en-US" b="1" i="1" dirty="0"/>
              <a:t>"You are the light of the world. A city on a hill cannot be hidden.” </a:t>
            </a:r>
            <a:endParaRPr lang="en-US" dirty="0"/>
          </a:p>
          <a:p>
            <a:pPr marL="0" indent="0">
              <a:buNone/>
            </a:pPr>
            <a:r>
              <a:rPr lang="en-US" b="1" dirty="0"/>
              <a:t>Every assembly is a city – whether it ever reaches its full potential of municipality or not.                                                                                                     </a:t>
            </a:r>
          </a:p>
          <a:p>
            <a:pPr marL="0" indent="0">
              <a:buNone/>
            </a:pPr>
            <a:r>
              <a:rPr lang="en-US" b="1" dirty="0"/>
              <a:t>Municipality: A city, town, or other district possessing corporate existence and usually its own local government.</a:t>
            </a:r>
            <a:endParaRPr lang="en-US" dirty="0"/>
          </a:p>
          <a:p>
            <a:pPr marL="0" indent="0">
              <a:buNone/>
            </a:pPr>
            <a:r>
              <a:rPr lang="en-US" b="1" u="heavy" dirty="0"/>
              <a:t>Matthew 5:14</a:t>
            </a:r>
            <a:r>
              <a:rPr lang="en-US" b="1" dirty="0"/>
              <a:t>                                                                                                                   </a:t>
            </a:r>
            <a:r>
              <a:rPr lang="en-US" b="1" i="1" dirty="0"/>
              <a:t>"Here's another way to put it: You're here to be light, bringing out the God-colors in the world. God is not a secret to be kept. We're going public with this, as public as a city on a hill. </a:t>
            </a:r>
            <a:endParaRPr lang="en-US" dirty="0"/>
          </a:p>
          <a:p>
            <a:endParaRPr lang="en-US" dirty="0"/>
          </a:p>
        </p:txBody>
      </p:sp>
    </p:spTree>
    <p:extLst>
      <p:ext uri="{BB962C8B-B14F-4D97-AF65-F5344CB8AC3E}">
        <p14:creationId xmlns:p14="http://schemas.microsoft.com/office/powerpoint/2010/main" val="1814100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F3B0B-867F-4562-958D-6C2F1BEF35B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B56B0A6-3612-4E40-9A11-36B2B19F21E6}"/>
              </a:ext>
            </a:extLst>
          </p:cNvPr>
          <p:cNvSpPr>
            <a:spLocks noGrp="1"/>
          </p:cNvSpPr>
          <p:nvPr>
            <p:ph idx="1"/>
          </p:nvPr>
        </p:nvSpPr>
        <p:spPr>
          <a:xfrm>
            <a:off x="838200" y="365125"/>
            <a:ext cx="10515600" cy="5811838"/>
          </a:xfrm>
        </p:spPr>
        <p:txBody>
          <a:bodyPr>
            <a:normAutofit/>
          </a:bodyPr>
          <a:lstStyle/>
          <a:p>
            <a:pPr marL="0" indent="0">
              <a:buNone/>
            </a:pPr>
            <a:endParaRPr lang="en-US" b="1" i="1" dirty="0"/>
          </a:p>
          <a:p>
            <a:pPr marL="0" indent="0">
              <a:buNone/>
            </a:pPr>
            <a:r>
              <a:rPr lang="en-US" sz="3200" b="1" i="1" dirty="0"/>
              <a:t>Prophetic: Impacting and empowering through encounter …Now Word…Now Worship…Now Works… a body that brings forth the Word of God, flows with the Worship of Heaven, and functions in the Works of Christ. The Supernatural…Signs, Wonders, and Miracles!</a:t>
            </a:r>
            <a:endParaRPr lang="en-US" sz="3200" dirty="0"/>
          </a:p>
          <a:p>
            <a:pPr marL="0" indent="0">
              <a:buNone/>
            </a:pPr>
            <a:endParaRPr lang="en-US" sz="3200" b="1" i="1" dirty="0"/>
          </a:p>
          <a:p>
            <a:pPr marL="0" indent="0">
              <a:buNone/>
            </a:pPr>
            <a:r>
              <a:rPr lang="en-US" sz="3200" b="1" i="1" dirty="0"/>
              <a:t>We are positioned to be a port… a portal of glory connecting the Kingdom of Heaven on Earth with a sustained corporate presence of the fullness of God that manifest and demonstrates the message of the Kingdom. His person, His presence and His power</a:t>
            </a:r>
            <a:endParaRPr lang="en-US" sz="3200" dirty="0"/>
          </a:p>
        </p:txBody>
      </p:sp>
    </p:spTree>
    <p:extLst>
      <p:ext uri="{BB962C8B-B14F-4D97-AF65-F5344CB8AC3E}">
        <p14:creationId xmlns:p14="http://schemas.microsoft.com/office/powerpoint/2010/main" val="949623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Content Placeholder 18">
            <a:extLst>
              <a:ext uri="{FF2B5EF4-FFF2-40B4-BE49-F238E27FC236}">
                <a16:creationId xmlns:a16="http://schemas.microsoft.com/office/drawing/2014/main" id="{8C0D55AD-C243-4BB9-9A7F-0510E75B9AFC}"/>
              </a:ext>
            </a:extLst>
          </p:cNvPr>
          <p:cNvSpPr>
            <a:spLocks noGrp="1"/>
          </p:cNvSpPr>
          <p:nvPr>
            <p:ph idx="1"/>
          </p:nvPr>
        </p:nvSpPr>
        <p:spPr>
          <a:xfrm>
            <a:off x="339366" y="643467"/>
            <a:ext cx="4243518" cy="3884991"/>
          </a:xfrm>
        </p:spPr>
        <p:txBody>
          <a:bodyPr anchor="t">
            <a:noAutofit/>
          </a:bodyPr>
          <a:lstStyle/>
          <a:p>
            <a:pPr marL="0" indent="0">
              <a:buNone/>
            </a:pPr>
            <a:r>
              <a:rPr lang="en-US" dirty="0">
                <a:latin typeface="Arial Rounded MT Bold" panose="020F0704030504030204" pitchFamily="34" charset="0"/>
              </a:rPr>
              <a:t>LAND </a:t>
            </a:r>
          </a:p>
          <a:p>
            <a:pPr marL="0" indent="0">
              <a:buNone/>
            </a:pPr>
            <a:r>
              <a:rPr lang="en-US" dirty="0">
                <a:latin typeface="Arial Rounded MT Bold" panose="020F0704030504030204" pitchFamily="34" charset="0"/>
              </a:rPr>
              <a:t>SEED</a:t>
            </a:r>
          </a:p>
          <a:p>
            <a:pPr marL="0" indent="0">
              <a:buNone/>
            </a:pPr>
            <a:r>
              <a:rPr lang="en-US" dirty="0">
                <a:latin typeface="Arial Rounded MT Bold" panose="020F0704030504030204" pitchFamily="34" charset="0"/>
              </a:rPr>
              <a:t>BLESSINGS </a:t>
            </a:r>
          </a:p>
          <a:p>
            <a:pPr marL="0" indent="0">
              <a:buNone/>
            </a:pPr>
            <a:r>
              <a:rPr lang="en-US" dirty="0">
                <a:latin typeface="Arial Rounded MT Bold" panose="020F0704030504030204" pitchFamily="34" charset="0"/>
              </a:rPr>
              <a:t>GATES… </a:t>
            </a:r>
          </a:p>
          <a:p>
            <a:pPr marL="0" indent="0">
              <a:buNone/>
            </a:pPr>
            <a:r>
              <a:rPr lang="en-US" dirty="0">
                <a:latin typeface="Arial Rounded MT Bold" panose="020F0704030504030204" pitchFamily="34" charset="0"/>
              </a:rPr>
              <a:t> CITIES/STATES</a:t>
            </a:r>
          </a:p>
          <a:p>
            <a:pPr marL="0" indent="0">
              <a:buNone/>
            </a:pPr>
            <a:r>
              <a:rPr lang="en-US" dirty="0">
                <a:latin typeface="Arial Rounded MT Bold" panose="020F0704030504030204" pitchFamily="34" charset="0"/>
              </a:rPr>
              <a:t>NATIONS</a:t>
            </a:r>
          </a:p>
          <a:p>
            <a:pPr marL="0" indent="0">
              <a:buNone/>
            </a:pPr>
            <a:r>
              <a:rPr lang="en-US" dirty="0">
                <a:latin typeface="Arial Rounded MT Bold" panose="020F0704030504030204" pitchFamily="34" charset="0"/>
              </a:rPr>
              <a:t>TERRITORIES… TENTS…TREASURIES…</a:t>
            </a:r>
          </a:p>
        </p:txBody>
      </p:sp>
      <p:pic>
        <p:nvPicPr>
          <p:cNvPr id="17" name="Content Placeholder 4" descr="A screenshot of text&#10;&#10;Description generated with very high confidence">
            <a:extLst>
              <a:ext uri="{FF2B5EF4-FFF2-40B4-BE49-F238E27FC236}">
                <a16:creationId xmlns:a16="http://schemas.microsoft.com/office/drawing/2014/main" id="{0AC42254-5C0F-47CE-A5C8-2DC1059584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9249" y="643467"/>
            <a:ext cx="5308474" cy="5278140"/>
          </a:xfrm>
          <a:prstGeom prst="rect">
            <a:avLst/>
          </a:prstGeom>
        </p:spPr>
      </p:pic>
    </p:spTree>
    <p:extLst>
      <p:ext uri="{BB962C8B-B14F-4D97-AF65-F5344CB8AC3E}">
        <p14:creationId xmlns:p14="http://schemas.microsoft.com/office/powerpoint/2010/main" val="4214637623"/>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DEB6BB1-3E8A-47B2-9FAC-85BC7C831809}"/>
              </a:ext>
            </a:extLst>
          </p:cNvPr>
          <p:cNvSpPr>
            <a:spLocks noGrp="1"/>
          </p:cNvSpPr>
          <p:nvPr>
            <p:ph type="title"/>
          </p:nvPr>
        </p:nvSpPr>
        <p:spPr>
          <a:xfrm>
            <a:off x="4384039" y="365125"/>
            <a:ext cx="7164493" cy="1325563"/>
          </a:xfrm>
        </p:spPr>
        <p:txBody>
          <a:bodyPr>
            <a:normAutofit/>
          </a:bodyPr>
          <a:lstStyle/>
          <a:p>
            <a:r>
              <a:rPr lang="en-US" dirty="0"/>
              <a:t>CHANGE! CHANGE! CHANGE!</a:t>
            </a:r>
          </a:p>
        </p:txBody>
      </p:sp>
      <p:pic>
        <p:nvPicPr>
          <p:cNvPr id="4" name="Content Placeholder 4">
            <a:extLst>
              <a:ext uri="{FF2B5EF4-FFF2-40B4-BE49-F238E27FC236}">
                <a16:creationId xmlns:a16="http://schemas.microsoft.com/office/drawing/2014/main" id="{46DD8864-081A-B546-AC6E-AB43A6FC91D7}"/>
              </a:ext>
            </a:extLst>
          </p:cNvPr>
          <p:cNvPicPr>
            <a:picLocks noGrp="1" noChangeAspect="1"/>
          </p:cNvPicPr>
          <p:nvPr/>
        </p:nvPicPr>
        <p:blipFill>
          <a:blip r:embed="rId2"/>
          <a:stretch>
            <a:fillRect/>
          </a:stretch>
        </p:blipFill>
        <p:spPr>
          <a:xfrm>
            <a:off x="480060" y="1144788"/>
            <a:ext cx="3425957" cy="4567942"/>
          </a:xfrm>
          <a:prstGeom prst="rect">
            <a:avLst/>
          </a:prstGeom>
        </p:spPr>
      </p:pic>
      <p:sp>
        <p:nvSpPr>
          <p:cNvPr id="3" name="Content Placeholder 2">
            <a:extLst>
              <a:ext uri="{FF2B5EF4-FFF2-40B4-BE49-F238E27FC236}">
                <a16:creationId xmlns:a16="http://schemas.microsoft.com/office/drawing/2014/main" id="{13DC81CC-231C-4E6A-86BD-688F739E2677}"/>
              </a:ext>
            </a:extLst>
          </p:cNvPr>
          <p:cNvSpPr>
            <a:spLocks noGrp="1"/>
          </p:cNvSpPr>
          <p:nvPr>
            <p:ph idx="1"/>
          </p:nvPr>
        </p:nvSpPr>
        <p:spPr>
          <a:xfrm>
            <a:off x="4387515" y="2022601"/>
            <a:ext cx="7161017" cy="4154361"/>
          </a:xfrm>
        </p:spPr>
        <p:txBody>
          <a:bodyPr>
            <a:normAutofit/>
          </a:bodyPr>
          <a:lstStyle/>
          <a:p>
            <a:r>
              <a:rPr lang="en-US" sz="2400" b="1" i="1" dirty="0"/>
              <a:t>A port that parents, protects, provides and promotes the culture of the Kingdom of God in individuals, the corporate assembly and community. Apostolic in leading, birthing, imparting, activating, building, aligning, teaching, training, equipping and setting things in order so that the sons of God are fully activated into their birthrights and destinies.</a:t>
            </a:r>
            <a:endParaRPr lang="en-US" sz="2400" dirty="0"/>
          </a:p>
          <a:p>
            <a:r>
              <a:rPr lang="en-US" sz="2400" b="1" i="1" dirty="0"/>
              <a:t>Strategically positioned to establish, activate, and advance the Kingdom of God on earth as it is in Heaven. (Matthew 6:10; Matthew 11:2; Romans 14:17; I Corinthians 4:20)  </a:t>
            </a:r>
            <a:endParaRPr lang="en-US" sz="2400" dirty="0"/>
          </a:p>
          <a:p>
            <a:pPr marL="0" indent="0">
              <a:buNone/>
            </a:pPr>
            <a:endParaRPr lang="en-US" sz="2000" dirty="0"/>
          </a:p>
        </p:txBody>
      </p:sp>
    </p:spTree>
    <p:extLst>
      <p:ext uri="{BB962C8B-B14F-4D97-AF65-F5344CB8AC3E}">
        <p14:creationId xmlns:p14="http://schemas.microsoft.com/office/powerpoint/2010/main" val="27835387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05DDB-7867-4044-B34B-BF5830AC8271}"/>
              </a:ext>
            </a:extLst>
          </p:cNvPr>
          <p:cNvSpPr>
            <a:spLocks noGrp="1"/>
          </p:cNvSpPr>
          <p:nvPr>
            <p:ph type="title"/>
          </p:nvPr>
        </p:nvSpPr>
        <p:spPr>
          <a:xfrm>
            <a:off x="4012443" y="4928180"/>
            <a:ext cx="3521122" cy="1286354"/>
          </a:xfrm>
        </p:spPr>
        <p:txBody>
          <a:bodyPr>
            <a:normAutofit fontScale="90000"/>
          </a:bodyPr>
          <a:lstStyle/>
          <a:p>
            <a:pPr algn="ctr"/>
            <a:r>
              <a:rPr lang="en-US" sz="3800" dirty="0"/>
              <a:t>MISSISSIPPI FIRSTFRUITS STATE</a:t>
            </a:r>
          </a:p>
        </p:txBody>
      </p:sp>
      <p:sp>
        <p:nvSpPr>
          <p:cNvPr id="42" name="Right Triangle 28">
            <a:extLst>
              <a:ext uri="{FF2B5EF4-FFF2-40B4-BE49-F238E27FC236}">
                <a16:creationId xmlns:a16="http://schemas.microsoft.com/office/drawing/2014/main" id="{23293907-0F26-4752-BCD0-3AC2C5026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31731" y="635538"/>
            <a:ext cx="680408" cy="849747"/>
          </a:xfrm>
          <a:prstGeom prst="r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ight Triangle 30">
            <a:extLst>
              <a:ext uri="{FF2B5EF4-FFF2-40B4-BE49-F238E27FC236}">
                <a16:creationId xmlns:a16="http://schemas.microsoft.com/office/drawing/2014/main" id="{08D95D6C-D86A-4549-A89A-3AB6302645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3630" y="-1"/>
            <a:ext cx="1092260" cy="1479367"/>
          </a:xfrm>
          <a:prstGeom prst="r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Freeform: Shape 32">
            <a:extLst>
              <a:ext uri="{FF2B5EF4-FFF2-40B4-BE49-F238E27FC236}">
                <a16:creationId xmlns:a16="http://schemas.microsoft.com/office/drawing/2014/main" id="{3236AF34-77C9-4760-8838-235578CF42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1093" y="1481744"/>
            <a:ext cx="1557796" cy="1362456"/>
          </a:xfrm>
          <a:custGeom>
            <a:avLst/>
            <a:gdLst>
              <a:gd name="connsiteX0" fmla="*/ 0 w 1557796"/>
              <a:gd name="connsiteY0" fmla="*/ 0 h 1362456"/>
              <a:gd name="connsiteX1" fmla="*/ 1557796 w 1557796"/>
              <a:gd name="connsiteY1" fmla="*/ 0 h 1362456"/>
              <a:gd name="connsiteX2" fmla="*/ 1557796 w 1557796"/>
              <a:gd name="connsiteY2" fmla="*/ 1362456 h 1362456"/>
              <a:gd name="connsiteX3" fmla="*/ 1090945 w 1557796"/>
              <a:gd name="connsiteY3" fmla="*/ 1362456 h 1362456"/>
            </a:gdLst>
            <a:ahLst/>
            <a:cxnLst>
              <a:cxn ang="0">
                <a:pos x="connsiteX0" y="connsiteY0"/>
              </a:cxn>
              <a:cxn ang="0">
                <a:pos x="connsiteX1" y="connsiteY1"/>
              </a:cxn>
              <a:cxn ang="0">
                <a:pos x="connsiteX2" y="connsiteY2"/>
              </a:cxn>
              <a:cxn ang="0">
                <a:pos x="connsiteX3" y="connsiteY3"/>
              </a:cxn>
            </a:cxnLst>
            <a:rect l="l" t="t" r="r" b="b"/>
            <a:pathLst>
              <a:path w="1557796" h="1362456">
                <a:moveTo>
                  <a:pt x="0" y="0"/>
                </a:moveTo>
                <a:lnTo>
                  <a:pt x="1557796" y="0"/>
                </a:lnTo>
                <a:lnTo>
                  <a:pt x="1557796" y="1362456"/>
                </a:lnTo>
                <a:lnTo>
                  <a:pt x="1090945" y="1362456"/>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46" name="Right Triangle 34">
            <a:extLst>
              <a:ext uri="{FF2B5EF4-FFF2-40B4-BE49-F238E27FC236}">
                <a16:creationId xmlns:a16="http://schemas.microsoft.com/office/drawing/2014/main" id="{51850F73-0C38-46D8-8082-A20B6044BE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6352" y="1480102"/>
            <a:ext cx="1092260" cy="1364098"/>
          </a:xfrm>
          <a:prstGeom prst="r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descr="A picture containing honeycomb, food, cup, table&#10;&#10;Description generated with very high confidence">
            <a:extLst>
              <a:ext uri="{FF2B5EF4-FFF2-40B4-BE49-F238E27FC236}">
                <a16:creationId xmlns:a16="http://schemas.microsoft.com/office/drawing/2014/main" id="{160B2178-F12B-4DA7-BCD0-B82CEFD31581}"/>
              </a:ext>
            </a:extLst>
          </p:cNvPr>
          <p:cNvPicPr>
            <a:picLocks noChangeAspect="1"/>
          </p:cNvPicPr>
          <p:nvPr/>
        </p:nvPicPr>
        <p:blipFill rotWithShape="1">
          <a:blip r:embed="rId2">
            <a:extLst>
              <a:ext uri="{28A0092B-C50C-407E-A947-70E740481C1C}">
                <a14:useLocalDpi xmlns:a14="http://schemas.microsoft.com/office/drawing/2010/main" val="0"/>
              </a:ext>
            </a:extLst>
          </a:blip>
          <a:srcRect t="4078" r="7" b="7"/>
          <a:stretch/>
        </p:blipFill>
        <p:spPr>
          <a:xfrm>
            <a:off x="2969841" y="1483803"/>
            <a:ext cx="1990594" cy="1374782"/>
          </a:xfrm>
          <a:prstGeom prst="rect">
            <a:avLst/>
          </a:prstGeom>
        </p:spPr>
      </p:pic>
      <p:pic>
        <p:nvPicPr>
          <p:cNvPr id="19" name="Picture 18" descr="A close up of a map&#10;&#10;Description generated with high confidence">
            <a:extLst>
              <a:ext uri="{FF2B5EF4-FFF2-40B4-BE49-F238E27FC236}">
                <a16:creationId xmlns:a16="http://schemas.microsoft.com/office/drawing/2014/main" id="{13C3B919-6FEA-4F5C-B1E8-184B788EB8A8}"/>
              </a:ext>
            </a:extLst>
          </p:cNvPr>
          <p:cNvPicPr>
            <a:picLocks noChangeAspect="1"/>
          </p:cNvPicPr>
          <p:nvPr/>
        </p:nvPicPr>
        <p:blipFill rotWithShape="1">
          <a:blip r:embed="rId3">
            <a:extLst>
              <a:ext uri="{28A0092B-C50C-407E-A947-70E740481C1C}">
                <a14:useLocalDpi xmlns:a14="http://schemas.microsoft.com/office/drawing/2010/main" val="0"/>
              </a:ext>
            </a:extLst>
          </a:blip>
          <a:srcRect r="-1" b="2561"/>
          <a:stretch/>
        </p:blipFill>
        <p:spPr>
          <a:xfrm>
            <a:off x="630127" y="2837669"/>
            <a:ext cx="2344059" cy="3416073"/>
          </a:xfrm>
          <a:prstGeom prst="rect">
            <a:avLst/>
          </a:prstGeom>
        </p:spPr>
      </p:pic>
      <p:sp>
        <p:nvSpPr>
          <p:cNvPr id="47" name="Freeform: Shape 36">
            <a:extLst>
              <a:ext uri="{FF2B5EF4-FFF2-40B4-BE49-F238E27FC236}">
                <a16:creationId xmlns:a16="http://schemas.microsoft.com/office/drawing/2014/main" id="{339141A8-FDFD-4ABE-A499-72C9669F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14143" y="991883"/>
            <a:ext cx="1371600" cy="2356777"/>
          </a:xfrm>
          <a:custGeom>
            <a:avLst/>
            <a:gdLst>
              <a:gd name="connsiteX0" fmla="*/ 0 w 1371600"/>
              <a:gd name="connsiteY0" fmla="*/ 0 h 2356777"/>
              <a:gd name="connsiteX1" fmla="*/ 0 w 1371600"/>
              <a:gd name="connsiteY1" fmla="*/ 1216152 h 2356777"/>
              <a:gd name="connsiteX2" fmla="*/ 4495 w 1371600"/>
              <a:gd name="connsiteY2" fmla="*/ 1216152 h 2356777"/>
              <a:gd name="connsiteX3" fmla="*/ 4495 w 1371600"/>
              <a:gd name="connsiteY3" fmla="*/ 2356777 h 2356777"/>
              <a:gd name="connsiteX4" fmla="*/ 1367105 w 1371600"/>
              <a:gd name="connsiteY4" fmla="*/ 2356777 h 2356777"/>
              <a:gd name="connsiteX5" fmla="*/ 1367105 w 1371600"/>
              <a:gd name="connsiteY5" fmla="*/ 1216152 h 2356777"/>
              <a:gd name="connsiteX6" fmla="*/ 1371600 w 1371600"/>
              <a:gd name="connsiteY6" fmla="*/ 1216152 h 2356777"/>
              <a:gd name="connsiteX7" fmla="*/ 1367105 w 1371600"/>
              <a:gd name="connsiteY7" fmla="*/ 1212166 h 2356777"/>
              <a:gd name="connsiteX8" fmla="*/ 1367105 w 1371600"/>
              <a:gd name="connsiteY8" fmla="*/ 1210176 h 2356777"/>
              <a:gd name="connsiteX9" fmla="*/ 1364860 w 1371600"/>
              <a:gd name="connsiteY9" fmla="*/ 1210176 h 235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2356777">
                <a:moveTo>
                  <a:pt x="0" y="0"/>
                </a:moveTo>
                <a:lnTo>
                  <a:pt x="0" y="1216152"/>
                </a:lnTo>
                <a:lnTo>
                  <a:pt x="4495" y="1216152"/>
                </a:lnTo>
                <a:lnTo>
                  <a:pt x="4495" y="2356777"/>
                </a:lnTo>
                <a:lnTo>
                  <a:pt x="1367105" y="2356777"/>
                </a:lnTo>
                <a:lnTo>
                  <a:pt x="1367105" y="1216152"/>
                </a:lnTo>
                <a:lnTo>
                  <a:pt x="1371600" y="1216152"/>
                </a:lnTo>
                <a:lnTo>
                  <a:pt x="1367105" y="1212166"/>
                </a:lnTo>
                <a:lnTo>
                  <a:pt x="1367105" y="1210176"/>
                </a:lnTo>
                <a:lnTo>
                  <a:pt x="1364860" y="1210176"/>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8" name="Content Placeholder 4" descr="A close up of a bottle&#10;&#10;Description generated with high confidence">
            <a:extLst>
              <a:ext uri="{FF2B5EF4-FFF2-40B4-BE49-F238E27FC236}">
                <a16:creationId xmlns:a16="http://schemas.microsoft.com/office/drawing/2014/main" id="{DCA9F66F-B992-475B-818D-1E5663E2FA0F}"/>
              </a:ext>
            </a:extLst>
          </p:cNvPr>
          <p:cNvPicPr>
            <a:picLocks noChangeAspect="1"/>
          </p:cNvPicPr>
          <p:nvPr/>
        </p:nvPicPr>
        <p:blipFill rotWithShape="1">
          <a:blip r:embed="rId4">
            <a:extLst>
              <a:ext uri="{28A0092B-C50C-407E-A947-70E740481C1C}">
                <a14:useLocalDpi xmlns:a14="http://schemas.microsoft.com/office/drawing/2010/main" val="0"/>
              </a:ext>
            </a:extLst>
          </a:blip>
          <a:srcRect l="20031" r="27818" b="-6"/>
          <a:stretch/>
        </p:blipFill>
        <p:spPr>
          <a:xfrm>
            <a:off x="630126" y="626994"/>
            <a:ext cx="1217216" cy="863632"/>
          </a:xfrm>
          <a:prstGeom prst="rect">
            <a:avLst/>
          </a:prstGeom>
        </p:spPr>
      </p:pic>
      <p:pic>
        <p:nvPicPr>
          <p:cNvPr id="9" name="Picture 8" descr="A picture containing outdoor object, honeycomb, cake&#10;&#10;Description generated with very high confidence">
            <a:extLst>
              <a:ext uri="{FF2B5EF4-FFF2-40B4-BE49-F238E27FC236}">
                <a16:creationId xmlns:a16="http://schemas.microsoft.com/office/drawing/2014/main" id="{54ED2ADF-1810-4A19-B8E5-7E04999E2999}"/>
              </a:ext>
            </a:extLst>
          </p:cNvPr>
          <p:cNvPicPr>
            <a:picLocks noChangeAspect="1"/>
          </p:cNvPicPr>
          <p:nvPr/>
        </p:nvPicPr>
        <p:blipFill rotWithShape="1">
          <a:blip r:embed="rId5">
            <a:extLst>
              <a:ext uri="{28A0092B-C50C-407E-A947-70E740481C1C}">
                <a14:useLocalDpi xmlns:a14="http://schemas.microsoft.com/office/drawing/2010/main" val="0"/>
              </a:ext>
            </a:extLst>
          </a:blip>
          <a:srcRect l="3012" r="23655" b="-6"/>
          <a:stretch/>
        </p:blipFill>
        <p:spPr>
          <a:xfrm>
            <a:off x="4960436" y="10"/>
            <a:ext cx="1563194" cy="1479358"/>
          </a:xfrm>
          <a:prstGeom prst="rect">
            <a:avLst/>
          </a:prstGeom>
        </p:spPr>
      </p:pic>
      <p:sp>
        <p:nvSpPr>
          <p:cNvPr id="49" name="Right Triangle 38">
            <a:extLst>
              <a:ext uri="{FF2B5EF4-FFF2-40B4-BE49-F238E27FC236}">
                <a16:creationId xmlns:a16="http://schemas.microsoft.com/office/drawing/2014/main" id="{E916EF49-F958-4F28-A999-F8FA8D09A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12083" y="2437565"/>
            <a:ext cx="325600" cy="406635"/>
          </a:xfrm>
          <a:prstGeom prst="rtTriangle">
            <a:avLst/>
          </a:prstGeom>
          <a:solidFill>
            <a:srgbClr val="D193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descr="A close up of a map&#10;&#10;Description generated with high confidence">
            <a:extLst>
              <a:ext uri="{FF2B5EF4-FFF2-40B4-BE49-F238E27FC236}">
                <a16:creationId xmlns:a16="http://schemas.microsoft.com/office/drawing/2014/main" id="{AD47305F-8E63-44F8-95D8-748370BDA2C6}"/>
              </a:ext>
            </a:extLst>
          </p:cNvPr>
          <p:cNvPicPr>
            <a:picLocks noChangeAspect="1"/>
          </p:cNvPicPr>
          <p:nvPr/>
        </p:nvPicPr>
        <p:blipFill rotWithShape="1">
          <a:blip r:embed="rId6">
            <a:extLst>
              <a:ext uri="{28A0092B-C50C-407E-A947-70E740481C1C}">
                <a14:useLocalDpi xmlns:a14="http://schemas.microsoft.com/office/drawing/2010/main" val="0"/>
              </a:ext>
            </a:extLst>
          </a:blip>
          <a:srcRect t="1690" b="20711"/>
          <a:stretch/>
        </p:blipFill>
        <p:spPr>
          <a:xfrm>
            <a:off x="7533562" y="635538"/>
            <a:ext cx="4028310" cy="2202131"/>
          </a:xfrm>
          <a:prstGeom prst="rect">
            <a:avLst/>
          </a:prstGeom>
        </p:spPr>
      </p:pic>
      <p:sp>
        <p:nvSpPr>
          <p:cNvPr id="41" name="Right Triangle 40">
            <a:extLst>
              <a:ext uri="{FF2B5EF4-FFF2-40B4-BE49-F238E27FC236}">
                <a16:creationId xmlns:a16="http://schemas.microsoft.com/office/drawing/2014/main" id="{A7665D74-DFEA-412C-928C-F090E6708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583914" y="3243055"/>
            <a:ext cx="1881096" cy="1092260"/>
          </a:xfrm>
          <a:prstGeom prst="rtTriangl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948AA8D1-DAB5-4747-945A-87E77D0C25DB}"/>
              </a:ext>
            </a:extLst>
          </p:cNvPr>
          <p:cNvPicPr>
            <a:picLocks noChangeAspect="1"/>
          </p:cNvPicPr>
          <p:nvPr/>
        </p:nvPicPr>
        <p:blipFill rotWithShape="1">
          <a:blip r:embed="rId7">
            <a:extLst>
              <a:ext uri="{28A0092B-C50C-407E-A947-70E740481C1C}">
                <a14:useLocalDpi xmlns:a14="http://schemas.microsoft.com/office/drawing/2010/main" val="0"/>
              </a:ext>
            </a:extLst>
          </a:blip>
          <a:srcRect t="5920" r="4" b="14249"/>
          <a:stretch/>
        </p:blipFill>
        <p:spPr>
          <a:xfrm>
            <a:off x="4062100" y="2837670"/>
            <a:ext cx="3471464" cy="1894630"/>
          </a:xfrm>
          <a:prstGeom prst="rect">
            <a:avLst/>
          </a:prstGeom>
        </p:spPr>
      </p:pic>
      <p:sp>
        <p:nvSpPr>
          <p:cNvPr id="43" name="Right Triangle 42">
            <a:extLst>
              <a:ext uri="{FF2B5EF4-FFF2-40B4-BE49-F238E27FC236}">
                <a16:creationId xmlns:a16="http://schemas.microsoft.com/office/drawing/2014/main" id="{837A7BE2-DF08-4ECE-A520-13927DBF4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782961" y="4947446"/>
            <a:ext cx="1495517" cy="1117075"/>
          </a:xfrm>
          <a:prstGeom prst="rtTriangl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Content Placeholder 25">
            <a:extLst>
              <a:ext uri="{FF2B5EF4-FFF2-40B4-BE49-F238E27FC236}">
                <a16:creationId xmlns:a16="http://schemas.microsoft.com/office/drawing/2014/main" id="{9DE2FBB6-A9C8-4677-987D-B74EF3ECE083}"/>
              </a:ext>
            </a:extLst>
          </p:cNvPr>
          <p:cNvSpPr>
            <a:spLocks noGrp="1"/>
          </p:cNvSpPr>
          <p:nvPr>
            <p:ph idx="1"/>
          </p:nvPr>
        </p:nvSpPr>
        <p:spPr>
          <a:xfrm>
            <a:off x="7855297" y="3153048"/>
            <a:ext cx="3706577" cy="3061485"/>
          </a:xfrm>
        </p:spPr>
        <p:txBody>
          <a:bodyPr anchor="ctr">
            <a:normAutofit/>
          </a:bodyPr>
          <a:lstStyle/>
          <a:p>
            <a:pPr marL="0" indent="0">
              <a:buNone/>
            </a:pPr>
            <a:r>
              <a:rPr lang="en-US" sz="2400" dirty="0"/>
              <a:t>MISSISSIPPI IS A FIRST FRUITS STATE… I SAW THE UNITIED STATES OF AMERICA IN THE SHAPE OF A HONEYCOMB… OUT OF MISSISSIPPI THE HONEY BEGAN TO DRIP…THE LORD SAID… </a:t>
            </a:r>
          </a:p>
          <a:p>
            <a:pPr marL="0" indent="0">
              <a:buNone/>
            </a:pPr>
            <a:r>
              <a:rPr lang="en-US" sz="1400" i="1" dirty="0"/>
              <a:t>Vision of the Lord: July 2018 Betty Love</a:t>
            </a:r>
            <a:endParaRPr lang="en-US" sz="2400" i="1" dirty="0"/>
          </a:p>
        </p:txBody>
      </p:sp>
      <p:pic>
        <p:nvPicPr>
          <p:cNvPr id="40" name="Content Placeholder 4">
            <a:extLst>
              <a:ext uri="{FF2B5EF4-FFF2-40B4-BE49-F238E27FC236}">
                <a16:creationId xmlns:a16="http://schemas.microsoft.com/office/drawing/2014/main" id="{0B25CA46-6173-4C45-B394-BCE116643B76}"/>
              </a:ext>
            </a:extLst>
          </p:cNvPr>
          <p:cNvPicPr>
            <a:picLocks noGrp="1" noChangeAspect="1"/>
          </p:cNvPicPr>
          <p:nvPr/>
        </p:nvPicPr>
        <p:blipFill>
          <a:blip r:embed="rId8"/>
          <a:stretch>
            <a:fillRect/>
          </a:stretch>
        </p:blipFill>
        <p:spPr>
          <a:xfrm>
            <a:off x="489763" y="555482"/>
            <a:ext cx="2463691" cy="1847768"/>
          </a:xfrm>
          <a:prstGeom prst="rect">
            <a:avLst/>
          </a:prstGeom>
        </p:spPr>
      </p:pic>
    </p:spTree>
    <p:extLst>
      <p:ext uri="{BB962C8B-B14F-4D97-AF65-F5344CB8AC3E}">
        <p14:creationId xmlns:p14="http://schemas.microsoft.com/office/powerpoint/2010/main" val="391550748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ree, outdoor&#10;&#10;Description generated with very high confidence">
            <a:extLst>
              <a:ext uri="{FF2B5EF4-FFF2-40B4-BE49-F238E27FC236}">
                <a16:creationId xmlns:a16="http://schemas.microsoft.com/office/drawing/2014/main" id="{0FAC5533-FE62-4F2C-A7AE-903065B251A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Tree>
    <p:extLst>
      <p:ext uri="{BB962C8B-B14F-4D97-AF65-F5344CB8AC3E}">
        <p14:creationId xmlns:p14="http://schemas.microsoft.com/office/powerpoint/2010/main" val="312716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69" name="Rectangle 63">
            <a:extLst>
              <a:ext uri="{FF2B5EF4-FFF2-40B4-BE49-F238E27FC236}">
                <a16:creationId xmlns:a16="http://schemas.microsoft.com/office/drawing/2014/main" id="{0EFD753D-6A49-46DD-9E82-AA6E2C62B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Rectangle 65">
            <a:extLst>
              <a:ext uri="{FF2B5EF4-FFF2-40B4-BE49-F238E27FC236}">
                <a16:creationId xmlns:a16="http://schemas.microsoft.com/office/drawing/2014/main" id="{138A5824-1F4A-4EE7-BC13-5BB48FC080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045" y="318582"/>
            <a:ext cx="4556762" cy="2028511"/>
          </a:xfrm>
          <a:prstGeom prst="rect">
            <a:avLst/>
          </a:prstGeom>
          <a:solidFill>
            <a:srgbClr val="333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FA80E46-40DE-4E3F-8B31-3BDC46D9567D}"/>
              </a:ext>
            </a:extLst>
          </p:cNvPr>
          <p:cNvSpPr>
            <a:spLocks noGrp="1"/>
          </p:cNvSpPr>
          <p:nvPr>
            <p:ph type="title"/>
          </p:nvPr>
        </p:nvSpPr>
        <p:spPr>
          <a:xfrm>
            <a:off x="641776" y="637523"/>
            <a:ext cx="3941121" cy="1386733"/>
          </a:xfrm>
        </p:spPr>
        <p:txBody>
          <a:bodyPr>
            <a:normAutofit/>
          </a:bodyPr>
          <a:lstStyle/>
          <a:p>
            <a:r>
              <a:rPr lang="en-US" sz="3600">
                <a:solidFill>
                  <a:srgbClr val="FFFFFF"/>
                </a:solidFill>
                <a:latin typeface="Arial Rounded MT Bold" panose="020F0704030504030204" pitchFamily="34" charset="0"/>
              </a:rPr>
              <a:t>Kairos/ Fullness of Time…</a:t>
            </a:r>
            <a:endParaRPr lang="en-US" sz="3600" dirty="0">
              <a:solidFill>
                <a:srgbClr val="FFFFFF"/>
              </a:solidFill>
              <a:latin typeface="Arial Rounded MT Bold" panose="020F0704030504030204" pitchFamily="34" charset="0"/>
            </a:endParaRPr>
          </a:p>
        </p:txBody>
      </p:sp>
      <p:pic>
        <p:nvPicPr>
          <p:cNvPr id="12" name="Picture 11" descr="A picture containing text&#10;&#10;Description generated with very high confidence">
            <a:extLst>
              <a:ext uri="{FF2B5EF4-FFF2-40B4-BE49-F238E27FC236}">
                <a16:creationId xmlns:a16="http://schemas.microsoft.com/office/drawing/2014/main" id="{3E0704BB-EC33-46DF-A7EC-FA0D050E9B47}"/>
              </a:ext>
            </a:extLst>
          </p:cNvPr>
          <p:cNvPicPr>
            <a:picLocks noChangeAspect="1"/>
          </p:cNvPicPr>
          <p:nvPr/>
        </p:nvPicPr>
        <p:blipFill rotWithShape="1">
          <a:blip r:embed="rId2">
            <a:extLst>
              <a:ext uri="{28A0092B-C50C-407E-A947-70E740481C1C}">
                <a14:useLocalDpi xmlns:a14="http://schemas.microsoft.com/office/drawing/2010/main" val="0"/>
              </a:ext>
            </a:extLst>
          </a:blip>
          <a:srcRect l="1176" r="2693" b="1"/>
          <a:stretch/>
        </p:blipFill>
        <p:spPr>
          <a:xfrm>
            <a:off x="5594273" y="324472"/>
            <a:ext cx="3423668" cy="1780712"/>
          </a:xfrm>
          <a:prstGeom prst="rect">
            <a:avLst/>
          </a:prstGeom>
        </p:spPr>
      </p:pic>
      <p:pic>
        <p:nvPicPr>
          <p:cNvPr id="6" name="Content Placeholder 6">
            <a:extLst>
              <a:ext uri="{FF2B5EF4-FFF2-40B4-BE49-F238E27FC236}">
                <a16:creationId xmlns:a16="http://schemas.microsoft.com/office/drawing/2014/main" id="{33EC45AB-85CC-4EEF-B995-2080FBBF2DAA}"/>
              </a:ext>
            </a:extLst>
          </p:cNvPr>
          <p:cNvPicPr>
            <a:picLocks noGrp="1" noChangeAspect="1"/>
          </p:cNvPicPr>
          <p:nvPr/>
        </p:nvPicPr>
        <p:blipFill rotWithShape="1">
          <a:blip r:embed="rId3">
            <a:extLst>
              <a:ext uri="{28A0092B-C50C-407E-A947-70E740481C1C}">
                <a14:useLocalDpi xmlns:a14="http://schemas.microsoft.com/office/drawing/2010/main" val="0"/>
              </a:ext>
            </a:extLst>
          </a:blip>
          <a:srcRect t="27924" r="-2" b="17624"/>
          <a:stretch/>
        </p:blipFill>
        <p:spPr>
          <a:xfrm>
            <a:off x="9823407" y="487328"/>
            <a:ext cx="2045362" cy="1574160"/>
          </a:xfrm>
          <a:prstGeom prst="rect">
            <a:avLst/>
          </a:prstGeom>
        </p:spPr>
      </p:pic>
      <p:pic>
        <p:nvPicPr>
          <p:cNvPr id="8" name="Picture 7" descr="A picture containing indoor&#10;&#10;Description generated with high confidence">
            <a:extLst>
              <a:ext uri="{FF2B5EF4-FFF2-40B4-BE49-F238E27FC236}">
                <a16:creationId xmlns:a16="http://schemas.microsoft.com/office/drawing/2014/main" id="{B4C698F1-1962-4E07-83C1-3349B23A14CB}"/>
              </a:ext>
            </a:extLst>
          </p:cNvPr>
          <p:cNvPicPr>
            <a:picLocks noChangeAspect="1"/>
          </p:cNvPicPr>
          <p:nvPr/>
        </p:nvPicPr>
        <p:blipFill rotWithShape="1">
          <a:blip r:embed="rId4">
            <a:extLst>
              <a:ext uri="{28A0092B-C50C-407E-A947-70E740481C1C}">
                <a14:useLocalDpi xmlns:a14="http://schemas.microsoft.com/office/drawing/2010/main" val="0"/>
              </a:ext>
            </a:extLst>
          </a:blip>
          <a:srcRect r="4581" b="-4"/>
          <a:stretch/>
        </p:blipFill>
        <p:spPr>
          <a:xfrm>
            <a:off x="440272" y="3184421"/>
            <a:ext cx="4114800" cy="2803139"/>
          </a:xfrm>
          <a:prstGeom prst="rect">
            <a:avLst/>
          </a:prstGeom>
        </p:spPr>
      </p:pic>
      <p:sp>
        <p:nvSpPr>
          <p:cNvPr id="68" name="Rectangle 67">
            <a:extLst>
              <a:ext uri="{FF2B5EF4-FFF2-40B4-BE49-F238E27FC236}">
                <a16:creationId xmlns:a16="http://schemas.microsoft.com/office/drawing/2014/main" id="{0F8BFD3B-29FB-4A95-BB51-220F8A6C57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6650" y="2429124"/>
            <a:ext cx="4561251" cy="4108837"/>
          </a:xfrm>
          <a:prstGeom prst="rect">
            <a:avLst/>
          </a:prstGeom>
          <a:solidFill>
            <a:srgbClr val="333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9" name="Content Placeholder 16">
            <a:extLst>
              <a:ext uri="{FF2B5EF4-FFF2-40B4-BE49-F238E27FC236}">
                <a16:creationId xmlns:a16="http://schemas.microsoft.com/office/drawing/2014/main" id="{4D69329D-4368-42C8-99BD-E0802CFF69AC}"/>
              </a:ext>
            </a:extLst>
          </p:cNvPr>
          <p:cNvSpPr>
            <a:spLocks noGrp="1"/>
          </p:cNvSpPr>
          <p:nvPr>
            <p:ph idx="1"/>
          </p:nvPr>
        </p:nvSpPr>
        <p:spPr>
          <a:xfrm>
            <a:off x="5262159" y="2758930"/>
            <a:ext cx="3944010" cy="3455091"/>
          </a:xfrm>
        </p:spPr>
        <p:txBody>
          <a:bodyPr anchor="ctr">
            <a:normAutofit/>
          </a:bodyPr>
          <a:lstStyle/>
          <a:p>
            <a:r>
              <a:rPr lang="en-US" sz="3200" dirty="0">
                <a:solidFill>
                  <a:srgbClr val="FFFFFF"/>
                </a:solidFill>
                <a:latin typeface="Arial Rounded MT Bold" panose="020F0704030504030204" pitchFamily="34" charset="0"/>
              </a:rPr>
              <a:t>THE WORSHIP</a:t>
            </a:r>
          </a:p>
          <a:p>
            <a:r>
              <a:rPr lang="en-US" sz="3200" dirty="0">
                <a:solidFill>
                  <a:srgbClr val="FFFFFF"/>
                </a:solidFill>
                <a:latin typeface="Arial Rounded MT Bold" panose="020F0704030504030204" pitchFamily="34" charset="0"/>
              </a:rPr>
              <a:t>THE WEALTH</a:t>
            </a:r>
          </a:p>
          <a:p>
            <a:r>
              <a:rPr lang="en-US" sz="3200" dirty="0">
                <a:solidFill>
                  <a:srgbClr val="FFFFFF"/>
                </a:solidFill>
                <a:latin typeface="Arial Rounded MT Bold" panose="020F0704030504030204" pitchFamily="34" charset="0"/>
              </a:rPr>
              <a:t>THE ABILITY TO PRODUCE WEALTH</a:t>
            </a:r>
          </a:p>
        </p:txBody>
      </p:sp>
      <p:pic>
        <p:nvPicPr>
          <p:cNvPr id="57" name="Content Placeholder 4" descr="A clock sitting in front of a computer&#10;&#10;Description generated with high confidence">
            <a:extLst>
              <a:ext uri="{FF2B5EF4-FFF2-40B4-BE49-F238E27FC236}">
                <a16:creationId xmlns:a16="http://schemas.microsoft.com/office/drawing/2014/main" id="{D12071D3-26B5-402D-9D4F-655099584852}"/>
              </a:ext>
            </a:extLst>
          </p:cNvPr>
          <p:cNvPicPr>
            <a:picLocks noChangeAspect="1"/>
          </p:cNvPicPr>
          <p:nvPr/>
        </p:nvPicPr>
        <p:blipFill rotWithShape="1">
          <a:blip r:embed="rId5">
            <a:extLst>
              <a:ext uri="{28A0092B-C50C-407E-A947-70E740481C1C}">
                <a14:useLocalDpi xmlns:a14="http://schemas.microsoft.com/office/drawing/2010/main" val="0"/>
              </a:ext>
            </a:extLst>
          </a:blip>
          <a:srcRect t="14163" r="1" b="22701"/>
          <a:stretch/>
        </p:blipFill>
        <p:spPr>
          <a:xfrm>
            <a:off x="9823410" y="2822452"/>
            <a:ext cx="2045361" cy="1255501"/>
          </a:xfrm>
          <a:prstGeom prst="rect">
            <a:avLst/>
          </a:prstGeom>
        </p:spPr>
      </p:pic>
      <p:pic>
        <p:nvPicPr>
          <p:cNvPr id="10" name="Picture 9" descr="A person standing in a room&#10;&#10;Description generated with very high confidence">
            <a:extLst>
              <a:ext uri="{FF2B5EF4-FFF2-40B4-BE49-F238E27FC236}">
                <a16:creationId xmlns:a16="http://schemas.microsoft.com/office/drawing/2014/main" id="{EF278F0F-E991-48D0-9A33-9CB86B7F5948}"/>
              </a:ext>
            </a:extLst>
          </p:cNvPr>
          <p:cNvPicPr>
            <a:picLocks noChangeAspect="1"/>
          </p:cNvPicPr>
          <p:nvPr/>
        </p:nvPicPr>
        <p:blipFill rotWithShape="1">
          <a:blip r:embed="rId6">
            <a:extLst>
              <a:ext uri="{28A0092B-C50C-407E-A947-70E740481C1C}">
                <a14:useLocalDpi xmlns:a14="http://schemas.microsoft.com/office/drawing/2010/main" val="0"/>
              </a:ext>
            </a:extLst>
          </a:blip>
          <a:srcRect r="-1" b="44691"/>
          <a:stretch/>
        </p:blipFill>
        <p:spPr>
          <a:xfrm>
            <a:off x="9823408" y="4849520"/>
            <a:ext cx="2045362" cy="1508343"/>
          </a:xfrm>
          <a:prstGeom prst="rect">
            <a:avLst/>
          </a:prstGeom>
        </p:spPr>
      </p:pic>
    </p:spTree>
    <p:extLst>
      <p:ext uri="{BB962C8B-B14F-4D97-AF65-F5344CB8AC3E}">
        <p14:creationId xmlns:p14="http://schemas.microsoft.com/office/powerpoint/2010/main" val="3924439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83A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91548DE-1C86-412C-AE3F-37D8B063E4EC}"/>
              </a:ext>
            </a:extLst>
          </p:cNvPr>
          <p:cNvSpPr>
            <a:spLocks noGrp="1"/>
          </p:cNvSpPr>
          <p:nvPr>
            <p:ph type="title"/>
          </p:nvPr>
        </p:nvSpPr>
        <p:spPr>
          <a:xfrm>
            <a:off x="524256" y="4767072"/>
            <a:ext cx="6594189" cy="1625210"/>
          </a:xfrm>
        </p:spPr>
        <p:txBody>
          <a:bodyPr vert="horz" lIns="91440" tIns="45720" rIns="91440" bIns="45720" rtlCol="0">
            <a:normAutofit/>
          </a:bodyPr>
          <a:lstStyle/>
          <a:p>
            <a:pPr algn="r"/>
            <a:r>
              <a:rPr lang="en-US" sz="2800" kern="1200">
                <a:solidFill>
                  <a:srgbClr val="FFFFFF"/>
                </a:solidFill>
                <a:latin typeface="Arial Rounded MT Bold" panose="020F0704030504030204" pitchFamily="34" charset="0"/>
              </a:rPr>
              <a:t>THEY WILL NOT BE PUT TO SHAME WHEN THEY CONTEND WITH THEIR ENEMIES IN THE GATE</a:t>
            </a:r>
          </a:p>
        </p:txBody>
      </p:sp>
      <p:pic>
        <p:nvPicPr>
          <p:cNvPr id="7" name="Picture 6" descr="A person standing in front of a mountain&#10;&#10;Description generated with high confidence">
            <a:extLst>
              <a:ext uri="{FF2B5EF4-FFF2-40B4-BE49-F238E27FC236}">
                <a16:creationId xmlns:a16="http://schemas.microsoft.com/office/drawing/2014/main" id="{61BABEDE-113F-4E7C-A718-F24251FDB791}"/>
              </a:ext>
            </a:extLst>
          </p:cNvPr>
          <p:cNvPicPr>
            <a:picLocks noChangeAspect="1"/>
          </p:cNvPicPr>
          <p:nvPr/>
        </p:nvPicPr>
        <p:blipFill rotWithShape="1">
          <a:blip r:embed="rId2">
            <a:extLst>
              <a:ext uri="{28A0092B-C50C-407E-A947-70E740481C1C}">
                <a14:useLocalDpi xmlns:a14="http://schemas.microsoft.com/office/drawing/2010/main" val="0"/>
              </a:ext>
            </a:extLst>
          </a:blip>
          <a:srcRect t="12399" r="-2" b="9919"/>
          <a:stretch/>
        </p:blipFill>
        <p:spPr>
          <a:xfrm>
            <a:off x="327547" y="321733"/>
            <a:ext cx="7058306" cy="4107392"/>
          </a:xfrm>
          <a:prstGeom prst="rect">
            <a:avLst/>
          </a:prstGeom>
        </p:spPr>
      </p:pic>
      <p:sp>
        <p:nvSpPr>
          <p:cNvPr id="57" name="Rectangle 5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Content Placeholder 18">
            <a:extLst>
              <a:ext uri="{FF2B5EF4-FFF2-40B4-BE49-F238E27FC236}">
                <a16:creationId xmlns:a16="http://schemas.microsoft.com/office/drawing/2014/main" id="{A5080243-DCCF-4F84-A607-94AB2A37B32C}"/>
              </a:ext>
            </a:extLst>
          </p:cNvPr>
          <p:cNvSpPr>
            <a:spLocks noGrp="1"/>
          </p:cNvSpPr>
          <p:nvPr>
            <p:ph idx="1"/>
          </p:nvPr>
        </p:nvSpPr>
        <p:spPr>
          <a:xfrm>
            <a:off x="7871381" y="603315"/>
            <a:ext cx="3582677" cy="5166772"/>
          </a:xfrm>
        </p:spPr>
        <p:txBody>
          <a:bodyPr anchor="ctr">
            <a:normAutofit/>
          </a:bodyPr>
          <a:lstStyle/>
          <a:p>
            <a:pPr marL="0" indent="0">
              <a:buNone/>
            </a:pPr>
            <a:r>
              <a:rPr lang="en-US" sz="4400" dirty="0">
                <a:solidFill>
                  <a:srgbClr val="FFFFFF"/>
                </a:solidFill>
                <a:latin typeface="Arial Rounded MT Bold" panose="020F0704030504030204" pitchFamily="34" charset="0"/>
              </a:rPr>
              <a:t>THE LORD</a:t>
            </a:r>
          </a:p>
          <a:p>
            <a:r>
              <a:rPr lang="en-US" sz="3200" dirty="0">
                <a:solidFill>
                  <a:srgbClr val="FFFFFF"/>
                </a:solidFill>
                <a:latin typeface="Arial Rounded MT Bold" panose="020F0704030504030204" pitchFamily="34" charset="0"/>
              </a:rPr>
              <a:t>BUILDS HIS HOUSE</a:t>
            </a:r>
          </a:p>
          <a:p>
            <a:r>
              <a:rPr lang="en-US" sz="3200" dirty="0">
                <a:solidFill>
                  <a:srgbClr val="FFFFFF"/>
                </a:solidFill>
                <a:latin typeface="Arial Rounded MT Bold" panose="020F0704030504030204" pitchFamily="34" charset="0"/>
              </a:rPr>
              <a:t>WATCHES OVER HIS CITY</a:t>
            </a:r>
          </a:p>
          <a:p>
            <a:r>
              <a:rPr lang="en-US" sz="3200" dirty="0">
                <a:solidFill>
                  <a:srgbClr val="FFFFFF"/>
                </a:solidFill>
                <a:latin typeface="Arial Rounded MT Bold" panose="020F0704030504030204" pitchFamily="34" charset="0"/>
              </a:rPr>
              <a:t> PROVIDES FOR HIS BELOVED…</a:t>
            </a:r>
          </a:p>
        </p:txBody>
      </p:sp>
    </p:spTree>
    <p:extLst>
      <p:ext uri="{BB962C8B-B14F-4D97-AF65-F5344CB8AC3E}">
        <p14:creationId xmlns:p14="http://schemas.microsoft.com/office/powerpoint/2010/main" val="752066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erson standing in front of a sign&#10;&#10;Description generated with high confidence">
            <a:extLst>
              <a:ext uri="{FF2B5EF4-FFF2-40B4-BE49-F238E27FC236}">
                <a16:creationId xmlns:a16="http://schemas.microsoft.com/office/drawing/2014/main" id="{913DDD1D-E6FA-4C9E-AC26-F5D0F83864C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5246" r="-1" b="31394"/>
          <a:stretch/>
        </p:blipFill>
        <p:spPr>
          <a:xfrm>
            <a:off x="1" y="10"/>
            <a:ext cx="11862435" cy="6857990"/>
          </a:xfrm>
          <a:custGeom>
            <a:avLst/>
            <a:gdLst>
              <a:gd name="connsiteX0" fmla="*/ 0 w 11862435"/>
              <a:gd name="connsiteY0" fmla="*/ 0 h 6858000"/>
              <a:gd name="connsiteX1" fmla="*/ 2537458 w 11862435"/>
              <a:gd name="connsiteY1" fmla="*/ 0 h 6858000"/>
              <a:gd name="connsiteX2" fmla="*/ 3074669 w 11862435"/>
              <a:gd name="connsiteY2" fmla="*/ 0 h 6858000"/>
              <a:gd name="connsiteX3" fmla="*/ 3784383 w 11862435"/>
              <a:gd name="connsiteY3" fmla="*/ 0 h 6858000"/>
              <a:gd name="connsiteX4" fmla="*/ 8686282 w 11862435"/>
              <a:gd name="connsiteY4" fmla="*/ 0 h 6858000"/>
              <a:gd name="connsiteX5" fmla="*/ 11862435 w 11862435"/>
              <a:gd name="connsiteY5" fmla="*/ 6857999 h 6858000"/>
              <a:gd name="connsiteX6" fmla="*/ 5896483 w 11862435"/>
              <a:gd name="connsiteY6" fmla="*/ 6857999 h 6858000"/>
              <a:gd name="connsiteX7" fmla="*/ 5896483 w 11862435"/>
              <a:gd name="connsiteY7" fmla="*/ 6858000 h 6858000"/>
              <a:gd name="connsiteX8" fmla="*/ 3074669 w 11862435"/>
              <a:gd name="connsiteY8" fmla="*/ 6858000 h 6858000"/>
              <a:gd name="connsiteX9" fmla="*/ 2537458 w 11862435"/>
              <a:gd name="connsiteY9" fmla="*/ 6858000 h 6858000"/>
              <a:gd name="connsiteX10" fmla="*/ 0 w 11862435"/>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2435" h="6858000">
                <a:moveTo>
                  <a:pt x="0" y="0"/>
                </a:moveTo>
                <a:lnTo>
                  <a:pt x="2537458" y="0"/>
                </a:lnTo>
                <a:lnTo>
                  <a:pt x="3074669" y="0"/>
                </a:lnTo>
                <a:lnTo>
                  <a:pt x="3784383" y="0"/>
                </a:lnTo>
                <a:lnTo>
                  <a:pt x="8686282" y="0"/>
                </a:lnTo>
                <a:lnTo>
                  <a:pt x="11862435" y="6857999"/>
                </a:lnTo>
                <a:lnTo>
                  <a:pt x="5896483" y="6857999"/>
                </a:lnTo>
                <a:lnTo>
                  <a:pt x="5896483" y="6858000"/>
                </a:lnTo>
                <a:lnTo>
                  <a:pt x="3074669" y="6858000"/>
                </a:lnTo>
                <a:lnTo>
                  <a:pt x="2537458" y="6858000"/>
                </a:lnTo>
                <a:lnTo>
                  <a:pt x="0" y="6858000"/>
                </a:lnTo>
                <a:close/>
              </a:path>
            </a:pathLst>
          </a:custGeom>
        </p:spPr>
      </p:pic>
    </p:spTree>
    <p:extLst>
      <p:ext uri="{BB962C8B-B14F-4D97-AF65-F5344CB8AC3E}">
        <p14:creationId xmlns:p14="http://schemas.microsoft.com/office/powerpoint/2010/main" val="2270781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6984-D044-4A26-84AF-FC87F5AB1F99}"/>
              </a:ext>
            </a:extLst>
          </p:cNvPr>
          <p:cNvSpPr>
            <a:spLocks noGrp="1"/>
          </p:cNvSpPr>
          <p:nvPr>
            <p:ph type="title"/>
          </p:nvPr>
        </p:nvSpPr>
        <p:spPr>
          <a:xfrm>
            <a:off x="6265649" y="0"/>
            <a:ext cx="5434737" cy="1102936"/>
          </a:xfrm>
          <a:ln>
            <a:noFill/>
          </a:ln>
        </p:spPr>
        <p:txBody>
          <a:bodyPr>
            <a:normAutofit fontScale="90000"/>
          </a:bodyPr>
          <a:lstStyle/>
          <a:p>
            <a:r>
              <a:rPr lang="en-US" dirty="0">
                <a:latin typeface="Arial Rounded MT Bold" panose="020F0704030504030204" pitchFamily="34" charset="0"/>
              </a:rPr>
              <a:t>THE SPIRIT OF GOD </a:t>
            </a:r>
            <a:br>
              <a:rPr lang="en-US" dirty="0">
                <a:latin typeface="Arial Rounded MT Bold" panose="020F0704030504030204" pitchFamily="34" charset="0"/>
              </a:rPr>
            </a:br>
            <a:endParaRPr lang="en-US" dirty="0">
              <a:latin typeface="Arial Rounded MT Bold" panose="020F0704030504030204" pitchFamily="34" charset="0"/>
            </a:endParaRPr>
          </a:p>
        </p:txBody>
      </p:sp>
      <p:pic>
        <p:nvPicPr>
          <p:cNvPr id="8" name="Content Placeholder 6">
            <a:extLst>
              <a:ext uri="{FF2B5EF4-FFF2-40B4-BE49-F238E27FC236}">
                <a16:creationId xmlns:a16="http://schemas.microsoft.com/office/drawing/2014/main" id="{D692EC57-0D95-4FB6-8AA2-18B3A4B66DB1}"/>
              </a:ext>
            </a:extLst>
          </p:cNvPr>
          <p:cNvPicPr>
            <a:picLocks noGrp="1" noChangeAspect="1"/>
          </p:cNvPicPr>
          <p:nvPr/>
        </p:nvPicPr>
        <p:blipFill rotWithShape="1">
          <a:blip r:embed="rId2">
            <a:extLst>
              <a:ext uri="{28A0092B-C50C-407E-A947-70E740481C1C}">
                <a14:useLocalDpi xmlns:a14="http://schemas.microsoft.com/office/drawing/2010/main" val="0"/>
              </a:ext>
            </a:extLst>
          </a:blip>
          <a:srcRect t="13828" b="3531"/>
          <a:stretch/>
        </p:blipFill>
        <p:spPr>
          <a:xfrm>
            <a:off x="20" y="10"/>
            <a:ext cx="2917436" cy="3407764"/>
          </a:xfrm>
          <a:prstGeom prst="rect">
            <a:avLst/>
          </a:prstGeom>
        </p:spPr>
      </p:pic>
      <p:pic>
        <p:nvPicPr>
          <p:cNvPr id="28" name="Content Placeholder 4" descr="A person standing in front of a sign&#10;&#10;Description generated with high confidence">
            <a:extLst>
              <a:ext uri="{FF2B5EF4-FFF2-40B4-BE49-F238E27FC236}">
                <a16:creationId xmlns:a16="http://schemas.microsoft.com/office/drawing/2014/main" id="{B44786C5-AB6A-4D02-B744-FFD06EB0E19B}"/>
              </a:ext>
            </a:extLst>
          </p:cNvPr>
          <p:cNvPicPr>
            <a:picLocks noChangeAspect="1"/>
          </p:cNvPicPr>
          <p:nvPr/>
        </p:nvPicPr>
        <p:blipFill rotWithShape="1">
          <a:blip r:embed="rId3">
            <a:extLst>
              <a:ext uri="{28A0092B-C50C-407E-A947-70E740481C1C}">
                <a14:useLocalDpi xmlns:a14="http://schemas.microsoft.com/office/drawing/2010/main" val="0"/>
              </a:ext>
            </a:extLst>
          </a:blip>
          <a:srcRect t="3123" r="1" b="9274"/>
          <a:stretch/>
        </p:blipFill>
        <p:spPr>
          <a:xfrm>
            <a:off x="3008896" y="-2655"/>
            <a:ext cx="2917457" cy="3407774"/>
          </a:xfrm>
          <a:prstGeom prst="rect">
            <a:avLst/>
          </a:prstGeom>
        </p:spPr>
      </p:pic>
      <p:pic>
        <p:nvPicPr>
          <p:cNvPr id="10" name="Picture 9" descr="A close up of a logo&#10;&#10;Description generated with high confidence">
            <a:extLst>
              <a:ext uri="{FF2B5EF4-FFF2-40B4-BE49-F238E27FC236}">
                <a16:creationId xmlns:a16="http://schemas.microsoft.com/office/drawing/2014/main" id="{3D0395C7-6ECF-4C07-B420-3A9FFA26B7D1}"/>
              </a:ext>
            </a:extLst>
          </p:cNvPr>
          <p:cNvPicPr>
            <a:picLocks noChangeAspect="1"/>
          </p:cNvPicPr>
          <p:nvPr/>
        </p:nvPicPr>
        <p:blipFill rotWithShape="1">
          <a:blip r:embed="rId4">
            <a:extLst>
              <a:ext uri="{28A0092B-C50C-407E-A947-70E740481C1C}">
                <a14:useLocalDpi xmlns:a14="http://schemas.microsoft.com/office/drawing/2010/main" val="0"/>
              </a:ext>
            </a:extLst>
          </a:blip>
          <a:srcRect l="4565" r="7342"/>
          <a:stretch/>
        </p:blipFill>
        <p:spPr>
          <a:xfrm>
            <a:off x="20" y="3494314"/>
            <a:ext cx="5926333" cy="3363686"/>
          </a:xfrm>
          <a:prstGeom prst="rect">
            <a:avLst/>
          </a:prstGeom>
        </p:spPr>
      </p:pic>
      <p:sp>
        <p:nvSpPr>
          <p:cNvPr id="29" name="Content Placeholder 14">
            <a:extLst>
              <a:ext uri="{FF2B5EF4-FFF2-40B4-BE49-F238E27FC236}">
                <a16:creationId xmlns:a16="http://schemas.microsoft.com/office/drawing/2014/main" id="{D2AF2FF9-E8C5-46D8-8826-220CACA3800F}"/>
              </a:ext>
            </a:extLst>
          </p:cNvPr>
          <p:cNvSpPr>
            <a:spLocks noGrp="1"/>
          </p:cNvSpPr>
          <p:nvPr>
            <p:ph idx="1"/>
          </p:nvPr>
        </p:nvSpPr>
        <p:spPr>
          <a:xfrm>
            <a:off x="6337190" y="580445"/>
            <a:ext cx="5182366" cy="6277555"/>
          </a:xfrm>
        </p:spPr>
        <p:txBody>
          <a:bodyPr>
            <a:normAutofit/>
          </a:bodyPr>
          <a:lstStyle/>
          <a:p>
            <a:r>
              <a:rPr lang="en-US" sz="3200" dirty="0"/>
              <a:t>as an </a:t>
            </a:r>
            <a:r>
              <a:rPr lang="en-US" sz="3200" b="1" dirty="0"/>
              <a:t>inspiring</a:t>
            </a:r>
            <a:r>
              <a:rPr lang="en-US" sz="3200" dirty="0"/>
              <a:t> ecstatic state of prophecy</a:t>
            </a:r>
          </a:p>
          <a:p>
            <a:r>
              <a:rPr lang="en-US" sz="3200" dirty="0"/>
              <a:t>as an </a:t>
            </a:r>
            <a:r>
              <a:rPr lang="en-US" sz="3200" b="1" dirty="0"/>
              <a:t>impelling</a:t>
            </a:r>
            <a:r>
              <a:rPr lang="en-US" sz="3200" dirty="0"/>
              <a:t> prophet to utter instruction or a warning</a:t>
            </a:r>
          </a:p>
          <a:p>
            <a:r>
              <a:rPr lang="en-US" sz="3200" b="1" dirty="0"/>
              <a:t>imparting a war-like energy and executive and administrative power</a:t>
            </a:r>
          </a:p>
          <a:p>
            <a:r>
              <a:rPr lang="en-US" sz="3200" dirty="0"/>
              <a:t>as </a:t>
            </a:r>
            <a:r>
              <a:rPr lang="en-US" sz="3200" b="1" dirty="0"/>
              <a:t>endowing</a:t>
            </a:r>
            <a:r>
              <a:rPr lang="en-US" sz="3200" dirty="0"/>
              <a:t> men with various gifts</a:t>
            </a:r>
          </a:p>
          <a:p>
            <a:r>
              <a:rPr lang="en-US" sz="3200" dirty="0"/>
              <a:t>as an </a:t>
            </a:r>
            <a:r>
              <a:rPr lang="en-US" sz="3200" b="1" dirty="0"/>
              <a:t>energy</a:t>
            </a:r>
            <a:r>
              <a:rPr lang="en-US" sz="3200" dirty="0"/>
              <a:t> of life</a:t>
            </a:r>
          </a:p>
          <a:p>
            <a:r>
              <a:rPr lang="en-US" sz="3200" dirty="0"/>
              <a:t>the </a:t>
            </a:r>
            <a:r>
              <a:rPr lang="en-US" sz="3200" b="1" dirty="0"/>
              <a:t>Shekinah</a:t>
            </a:r>
          </a:p>
          <a:p>
            <a:endParaRPr lang="en-US" sz="2000" dirty="0"/>
          </a:p>
        </p:txBody>
      </p:sp>
    </p:spTree>
    <p:extLst>
      <p:ext uri="{BB962C8B-B14F-4D97-AF65-F5344CB8AC3E}">
        <p14:creationId xmlns:p14="http://schemas.microsoft.com/office/powerpoint/2010/main" val="1864825418"/>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7" name="Rectangle 21">
            <a:extLst>
              <a:ext uri="{FF2B5EF4-FFF2-40B4-BE49-F238E27FC236}">
                <a16:creationId xmlns:a16="http://schemas.microsoft.com/office/drawing/2014/main" id="{0EFD753D-6A49-46DD-9E82-AA6E2C62B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23">
            <a:extLst>
              <a:ext uri="{FF2B5EF4-FFF2-40B4-BE49-F238E27FC236}">
                <a16:creationId xmlns:a16="http://schemas.microsoft.com/office/drawing/2014/main" id="{138A5824-1F4A-4EE7-BC13-5BB48FC080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044" y="321732"/>
            <a:ext cx="4568741" cy="6192603"/>
          </a:xfrm>
          <a:prstGeom prst="rect">
            <a:avLst/>
          </a:prstGeom>
          <a:solidFill>
            <a:srgbClr val="333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FA6ECE2-1ED7-4741-9D28-36F3921F5457}"/>
              </a:ext>
            </a:extLst>
          </p:cNvPr>
          <p:cNvSpPr>
            <a:spLocks noGrp="1"/>
          </p:cNvSpPr>
          <p:nvPr>
            <p:ph type="title"/>
          </p:nvPr>
        </p:nvSpPr>
        <p:spPr>
          <a:xfrm>
            <a:off x="650449" y="414550"/>
            <a:ext cx="3883844" cy="4393120"/>
          </a:xfrm>
        </p:spPr>
        <p:txBody>
          <a:bodyPr anchor="b">
            <a:noAutofit/>
          </a:bodyPr>
          <a:lstStyle/>
          <a:p>
            <a:r>
              <a:rPr lang="en-US" sz="4000" b="1" dirty="0">
                <a:solidFill>
                  <a:srgbClr val="FFFFFF"/>
                </a:solidFill>
              </a:rPr>
              <a:t>APOSTOLIC</a:t>
            </a:r>
            <a:br>
              <a:rPr lang="en-US" sz="4000" b="1" dirty="0">
                <a:solidFill>
                  <a:srgbClr val="FFFFFF"/>
                </a:solidFill>
              </a:rPr>
            </a:br>
            <a:r>
              <a:rPr lang="en-US" sz="4000" b="1" dirty="0">
                <a:solidFill>
                  <a:srgbClr val="FFFFFF"/>
                </a:solidFill>
              </a:rPr>
              <a:t>IT’S JESUS</a:t>
            </a:r>
            <a:br>
              <a:rPr lang="en-US" sz="4000" b="1" dirty="0">
                <a:solidFill>
                  <a:srgbClr val="FFFFFF"/>
                </a:solidFill>
              </a:rPr>
            </a:br>
            <a:r>
              <a:rPr lang="en-US" sz="4000" b="1" dirty="0">
                <a:solidFill>
                  <a:srgbClr val="FFFFFF"/>
                </a:solidFill>
              </a:rPr>
              <a:t>HIS MANTLE…</a:t>
            </a:r>
            <a:br>
              <a:rPr lang="en-US" sz="4000" b="1" dirty="0">
                <a:solidFill>
                  <a:srgbClr val="FFFFFF"/>
                </a:solidFill>
              </a:rPr>
            </a:br>
            <a:r>
              <a:rPr lang="en-US" sz="4000" b="1" dirty="0">
                <a:solidFill>
                  <a:srgbClr val="FFFFFF"/>
                </a:solidFill>
              </a:rPr>
              <a:t>HIS MESSAGE…</a:t>
            </a:r>
            <a:br>
              <a:rPr lang="en-US" sz="4000" b="1" dirty="0">
                <a:solidFill>
                  <a:srgbClr val="FFFFFF"/>
                </a:solidFill>
              </a:rPr>
            </a:br>
            <a:r>
              <a:rPr lang="en-US" sz="4000" b="1" dirty="0">
                <a:solidFill>
                  <a:srgbClr val="FFFFFF"/>
                </a:solidFill>
              </a:rPr>
              <a:t>HIS MINISTRY…</a:t>
            </a:r>
            <a:br>
              <a:rPr lang="en-US" sz="4000" b="1" dirty="0">
                <a:solidFill>
                  <a:srgbClr val="FFFFFF"/>
                </a:solidFill>
              </a:rPr>
            </a:br>
            <a:r>
              <a:rPr lang="en-US" sz="4000" b="1" dirty="0">
                <a:solidFill>
                  <a:srgbClr val="FFFFFF"/>
                </a:solidFill>
              </a:rPr>
              <a:t>HIS AUTHORITY… HIS ANOINTING…</a:t>
            </a:r>
            <a:br>
              <a:rPr lang="en-US" sz="4000" b="1" dirty="0">
                <a:solidFill>
                  <a:srgbClr val="FFFFFF"/>
                </a:solidFill>
              </a:rPr>
            </a:br>
            <a:r>
              <a:rPr lang="en-US" sz="4000" b="1" dirty="0">
                <a:solidFill>
                  <a:srgbClr val="FFFFFF"/>
                </a:solidFill>
              </a:rPr>
              <a:t>HIS ABILITY…</a:t>
            </a:r>
          </a:p>
        </p:txBody>
      </p:sp>
      <p:pic>
        <p:nvPicPr>
          <p:cNvPr id="8" name="Picture 7" descr="A close up of a logo&#10;&#10;Description generated with high confidence">
            <a:extLst>
              <a:ext uri="{FF2B5EF4-FFF2-40B4-BE49-F238E27FC236}">
                <a16:creationId xmlns:a16="http://schemas.microsoft.com/office/drawing/2014/main" id="{2430103F-DAC7-4E42-8CDE-4BD14D3BDF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5080" y="478223"/>
            <a:ext cx="2062593" cy="1549236"/>
          </a:xfrm>
          <a:prstGeom prst="rect">
            <a:avLst/>
          </a:prstGeom>
        </p:spPr>
      </p:pic>
      <p:sp>
        <p:nvSpPr>
          <p:cNvPr id="49" name="Content Placeholder 18">
            <a:extLst>
              <a:ext uri="{FF2B5EF4-FFF2-40B4-BE49-F238E27FC236}">
                <a16:creationId xmlns:a16="http://schemas.microsoft.com/office/drawing/2014/main" id="{892142CE-1261-4087-8BFF-7088521F4330}"/>
              </a:ext>
            </a:extLst>
          </p:cNvPr>
          <p:cNvSpPr>
            <a:spLocks noGrp="1"/>
          </p:cNvSpPr>
          <p:nvPr>
            <p:ph idx="1"/>
          </p:nvPr>
        </p:nvSpPr>
        <p:spPr>
          <a:xfrm>
            <a:off x="942680" y="5052766"/>
            <a:ext cx="3469064" cy="1390683"/>
          </a:xfrm>
        </p:spPr>
        <p:txBody>
          <a:bodyPr anchor="t">
            <a:normAutofit/>
          </a:bodyPr>
          <a:lstStyle/>
          <a:p>
            <a:pPr marL="0" indent="0">
              <a:buNone/>
            </a:pPr>
            <a:r>
              <a:rPr lang="en-US" sz="2000" dirty="0">
                <a:solidFill>
                  <a:srgbClr val="FFFFFF"/>
                </a:solidFill>
              </a:rPr>
              <a:t>NEW ERA…NEW GLORY…</a:t>
            </a:r>
          </a:p>
        </p:txBody>
      </p:sp>
      <p:pic>
        <p:nvPicPr>
          <p:cNvPr id="14" name="Picture 13" descr="A picture containing fire&#10;&#10;Description generated with high confidence">
            <a:extLst>
              <a:ext uri="{FF2B5EF4-FFF2-40B4-BE49-F238E27FC236}">
                <a16:creationId xmlns:a16="http://schemas.microsoft.com/office/drawing/2014/main" id="{E4C3CA4A-DAB3-4E0E-8B4E-B5AE031048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5081" y="2656727"/>
            <a:ext cx="2062593" cy="1544546"/>
          </a:xfrm>
          <a:prstGeom prst="rect">
            <a:avLst/>
          </a:prstGeom>
        </p:spPr>
      </p:pic>
      <p:pic>
        <p:nvPicPr>
          <p:cNvPr id="10" name="Picture 9">
            <a:extLst>
              <a:ext uri="{FF2B5EF4-FFF2-40B4-BE49-F238E27FC236}">
                <a16:creationId xmlns:a16="http://schemas.microsoft.com/office/drawing/2014/main" id="{520071B6-3C9A-40CA-B101-13A6ABC0E2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6936" y="414550"/>
            <a:ext cx="4248944" cy="2764937"/>
          </a:xfrm>
          <a:prstGeom prst="rect">
            <a:avLst/>
          </a:prstGeom>
        </p:spPr>
      </p:pic>
      <p:pic>
        <p:nvPicPr>
          <p:cNvPr id="50" name="Content Placeholder 4" descr="A picture containing insect, animal&#10;&#10;Description generated with high confidence">
            <a:extLst>
              <a:ext uri="{FF2B5EF4-FFF2-40B4-BE49-F238E27FC236}">
                <a16:creationId xmlns:a16="http://schemas.microsoft.com/office/drawing/2014/main" id="{05288BCD-EC8C-4C36-9F9B-AC55B3B237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0107" y="4644984"/>
            <a:ext cx="1869351" cy="1869351"/>
          </a:xfrm>
          <a:prstGeom prst="rect">
            <a:avLst/>
          </a:prstGeom>
        </p:spPr>
      </p:pic>
      <p:pic>
        <p:nvPicPr>
          <p:cNvPr id="12" name="Picture 11" descr="A drawing of a face&#10;&#10;Description generated with high confidence">
            <a:extLst>
              <a:ext uri="{FF2B5EF4-FFF2-40B4-BE49-F238E27FC236}">
                <a16:creationId xmlns:a16="http://schemas.microsoft.com/office/drawing/2014/main" id="{73DBE2E7-8B5A-4590-A0C0-65CD2D03D91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16936" y="4259235"/>
            <a:ext cx="4248944" cy="1599602"/>
          </a:xfrm>
          <a:prstGeom prst="rect">
            <a:avLst/>
          </a:prstGeom>
        </p:spPr>
      </p:pic>
      <p:sp>
        <p:nvSpPr>
          <p:cNvPr id="6" name="AutoShape 2" descr="Image result for MIRACLES AND MINISTRY OF JESUS">
            <a:extLst>
              <a:ext uri="{FF2B5EF4-FFF2-40B4-BE49-F238E27FC236}">
                <a16:creationId xmlns:a16="http://schemas.microsoft.com/office/drawing/2014/main" id="{BC90C7B1-0B19-43BD-BD0C-BC6D26808AC8}"/>
              </a:ext>
            </a:extLst>
          </p:cNvPr>
          <p:cNvSpPr>
            <a:spLocks noChangeAspect="1" noChangeArrowheads="1"/>
          </p:cNvSpPr>
          <p:nvPr/>
        </p:nvSpPr>
        <p:spPr bwMode="auto">
          <a:xfrm>
            <a:off x="1583703" y="2424113"/>
            <a:ext cx="5521947" cy="5495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2036889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808</Words>
  <Application>Microsoft Office PowerPoint</Application>
  <PresentationFormat>Widescreen</PresentationFormat>
  <Paragraphs>63</Paragraphs>
  <Slides>20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SimSun</vt:lpstr>
      <vt:lpstr>Arial</vt:lpstr>
      <vt:lpstr>Arial Rounded MT Bold</vt:lpstr>
      <vt:lpstr>Calibri</vt:lpstr>
      <vt:lpstr>Calibri Light</vt:lpstr>
      <vt:lpstr>Mangal</vt:lpstr>
      <vt:lpstr>Times New Roman</vt:lpstr>
      <vt:lpstr>Trebuchet MS</vt:lpstr>
      <vt:lpstr>Office Theme</vt:lpstr>
      <vt:lpstr>PowerPoint Presentation</vt:lpstr>
      <vt:lpstr>PowerPoint Presentation</vt:lpstr>
      <vt:lpstr>MISSISSIPPI FIRSTFRUITS STATE</vt:lpstr>
      <vt:lpstr>PowerPoint Presentation</vt:lpstr>
      <vt:lpstr>Kairos/ Fullness of Time…</vt:lpstr>
      <vt:lpstr>THEY WILL NOT BE PUT TO SHAME WHEN THEY CONTEND WITH THEIR ENEMIES IN THE GATE</vt:lpstr>
      <vt:lpstr>PowerPoint Presentation</vt:lpstr>
      <vt:lpstr>THE SPIRIT OF GOD  </vt:lpstr>
      <vt:lpstr>APOSTOLIC IT’S JESUS HIS MANTLE… HIS MESSAGE… HIS MINISTRY… HIS AUTHORITY… HIS ANOINTING… HIS ABILITY…</vt:lpstr>
      <vt:lpstr>PowerPoint Presentation</vt:lpstr>
      <vt:lpstr>THE IMMEDIATE…</vt:lpstr>
      <vt:lpstr>PowerPoint Presentation</vt:lpstr>
      <vt:lpstr>MANTLED FOR WAR</vt:lpstr>
      <vt:lpstr>PowerPoint Presentation</vt:lpstr>
      <vt:lpstr>REMOVE THE INQUITY THE SEND IS UPON US!</vt:lpstr>
      <vt:lpstr>PowerPoint Presentation</vt:lpstr>
      <vt:lpstr>PowerPoint Presentation</vt:lpstr>
      <vt:lpstr>MIRACLE CITIES     MIRACLE STATE   MIRACLE MISSISSIPPI     MIRACLE NATION </vt:lpstr>
      <vt:lpstr>PowerPoint Presentation</vt:lpstr>
      <vt:lpstr>CHANGE! CHANGE! CHANGE!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Kimble Love</dc:creator>
  <cp:lastModifiedBy>Kimble Love</cp:lastModifiedBy>
  <cp:revision>1</cp:revision>
  <dcterms:created xsi:type="dcterms:W3CDTF">2018-08-24T10:55:42Z</dcterms:created>
  <dcterms:modified xsi:type="dcterms:W3CDTF">2018-08-24T11:06:24Z</dcterms:modified>
</cp:coreProperties>
</file>