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70" r:id="rId2"/>
    <p:sldMasterId id="2147483888" r:id="rId3"/>
  </p:sldMasterIdLst>
  <p:sldIdLst>
    <p:sldId id="323" r:id="rId4"/>
    <p:sldId id="320" r:id="rId5"/>
    <p:sldId id="315" r:id="rId6"/>
    <p:sldId id="318" r:id="rId7"/>
    <p:sldId id="25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0" y="5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255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01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74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81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61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599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89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2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23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127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697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2059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38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42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6378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698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688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8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71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193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99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07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73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74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863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024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9537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1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98011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0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3100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260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158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94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32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45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F495-6796-49FB-8157-650A974CC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458" y="4542502"/>
            <a:ext cx="9186063" cy="1504793"/>
          </a:xfrm>
          <a:solidFill>
            <a:srgbClr val="C00000"/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8000" dirty="0">
                <a:latin typeface="Arial Black" panose="020B0A04020102020204" pitchFamily="34" charset="0"/>
              </a:rPr>
              <a:t>VISION: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E72613-2784-4C08-8B6F-450FB8471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458" y="5740494"/>
            <a:ext cx="9186063" cy="50790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 descr="A close up of a womans face&#10;&#10;Description automatically generated">
            <a:extLst>
              <a:ext uri="{FF2B5EF4-FFF2-40B4-BE49-F238E27FC236}">
                <a16:creationId xmlns:a16="http://schemas.microsoft.com/office/drawing/2014/main" id="{8CEF1B9A-6F52-4A27-95C7-D1167BFF05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87" b="-4"/>
          <a:stretch/>
        </p:blipFill>
        <p:spPr>
          <a:xfrm>
            <a:off x="635458" y="640080"/>
            <a:ext cx="3432201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9" name="Picture 8" descr="A black sign with white text&#10;&#10;Description automatically generated">
            <a:extLst>
              <a:ext uri="{FF2B5EF4-FFF2-40B4-BE49-F238E27FC236}">
                <a16:creationId xmlns:a16="http://schemas.microsoft.com/office/drawing/2014/main" id="{FC513B25-7EE1-4FC6-B6D4-C7D4502D63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2" r="9361" b="-1"/>
          <a:stretch/>
        </p:blipFill>
        <p:spPr>
          <a:xfrm>
            <a:off x="4213657" y="640080"/>
            <a:ext cx="5788182" cy="3602736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065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BC512124-0D13-4ED9-80B7-52AE15B6B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Picture 3" descr="A picture containing star, water, animal&#10;&#10;Description automatically generated">
            <a:extLst>
              <a:ext uri="{FF2B5EF4-FFF2-40B4-BE49-F238E27FC236}">
                <a16:creationId xmlns:a16="http://schemas.microsoft.com/office/drawing/2014/main" id="{3083BE27-02EC-4051-B308-152FF98567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8892" r="12635"/>
          <a:stretch/>
        </p:blipFill>
        <p:spPr>
          <a:xfrm>
            <a:off x="20" y="10"/>
            <a:ext cx="6099028" cy="6857990"/>
          </a:xfrm>
          <a:prstGeom prst="rect">
            <a:avLst/>
          </a:prstGeom>
        </p:spPr>
      </p:pic>
      <p:pic>
        <p:nvPicPr>
          <p:cNvPr id="6" name="Picture 5" descr="A blurry image of a person&#10;&#10;Description automatically generated">
            <a:extLst>
              <a:ext uri="{FF2B5EF4-FFF2-40B4-BE49-F238E27FC236}">
                <a16:creationId xmlns:a16="http://schemas.microsoft.com/office/drawing/2014/main" id="{8E8B6AB9-48C7-4E85-818F-21B4C8F0FB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r="38926" b="-1"/>
          <a:stretch/>
        </p:blipFill>
        <p:spPr>
          <a:xfrm>
            <a:off x="6099786" y="10"/>
            <a:ext cx="609221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4B8E8B-8E62-4EE3-A97E-F9FA8289C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>
            <a:normAutofit/>
          </a:bodyPr>
          <a:lstStyle/>
          <a:p>
            <a:r>
              <a:rPr lang="en-US" sz="4600">
                <a:solidFill>
                  <a:schemeClr val="tx1"/>
                </a:solidFill>
                <a:latin typeface="Arial Black" panose="020B0A04020102020204" pitchFamily="34" charset="0"/>
              </a:rPr>
              <a:t>The hearing ear and the seeing eye, The [omnipotent] </a:t>
            </a:r>
            <a:r>
              <a:rPr lang="en-US" sz="4600" cap="small">
                <a:solidFill>
                  <a:schemeClr val="tx1"/>
                </a:solidFill>
                <a:latin typeface="Arial Black" panose="020B0A04020102020204" pitchFamily="34" charset="0"/>
              </a:rPr>
              <a:t>Lord</a:t>
            </a:r>
            <a:r>
              <a:rPr lang="en-US" sz="4600">
                <a:solidFill>
                  <a:schemeClr val="tx1"/>
                </a:solidFill>
                <a:latin typeface="Arial Black" panose="020B0A04020102020204" pitchFamily="34" charset="0"/>
              </a:rPr>
              <a:t> has made both of them</a:t>
            </a:r>
            <a:r>
              <a:rPr lang="en-US" sz="4600">
                <a:solidFill>
                  <a:schemeClr val="tx1"/>
                </a:solidFill>
              </a:rPr>
              <a:t>.</a:t>
            </a:r>
            <a:endParaRPr lang="en-US" sz="46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33450C-13BD-4161-A07B-DE11A9813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  <a:latin typeface="Arial Black" panose="020B0A04020102020204" pitchFamily="34" charset="0"/>
              </a:rPr>
              <a:t>PROVERBS 20:12</a:t>
            </a:r>
          </a:p>
        </p:txBody>
      </p:sp>
    </p:spTree>
    <p:extLst>
      <p:ext uri="{BB962C8B-B14F-4D97-AF65-F5344CB8AC3E}">
        <p14:creationId xmlns:p14="http://schemas.microsoft.com/office/powerpoint/2010/main" val="4008504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74037BF-C8E4-421B-B3FB-D9062C168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2682E8-FCCB-4FAF-9782-6952B05AE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471" y="96420"/>
            <a:ext cx="124180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54F5EF-914B-4117-9585-A69B3F9F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478160" cy="1325563"/>
          </a:xfrm>
        </p:spPr>
        <p:txBody>
          <a:bodyPr>
            <a:normAutofit/>
          </a:bodyPr>
          <a:lstStyle/>
          <a:p>
            <a:endParaRPr lang="en-US" sz="4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56FFF7-52BD-4C56-8C0C-B4C191F92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98054" y="297673"/>
            <a:ext cx="2444484" cy="4351338"/>
          </a:xfrm>
          <a:prstGeom prst="rect">
            <a:avLst/>
          </a:prstGeom>
        </p:spPr>
      </p:pic>
      <p:pic>
        <p:nvPicPr>
          <p:cNvPr id="5" name="Content Placeholder 4" descr="A drawing of a blue background&#10;&#10;Description automatically generated">
            <a:extLst>
              <a:ext uri="{FF2B5EF4-FFF2-40B4-BE49-F238E27FC236}">
                <a16:creationId xmlns:a16="http://schemas.microsoft.com/office/drawing/2014/main" id="{E473C605-0DE1-40DE-843D-58BDCCF9A2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95" r="19809" b="-3"/>
          <a:stretch/>
        </p:blipFill>
        <p:spPr>
          <a:xfrm>
            <a:off x="3667600" y="0"/>
            <a:ext cx="3536670" cy="352542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A2AD3C78-C9E6-41C5-8D05-DADBB0439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1263" y="484632"/>
            <a:ext cx="2876095" cy="2022476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026" name="Picture 2" descr="Image result for image for vision">
            <a:extLst>
              <a:ext uri="{FF2B5EF4-FFF2-40B4-BE49-F238E27FC236}">
                <a16:creationId xmlns:a16="http://schemas.microsoft.com/office/drawing/2014/main" id="{A3403DB3-9251-4201-ABB7-7366067DF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8" r="28399" b="1"/>
          <a:stretch/>
        </p:blipFill>
        <p:spPr bwMode="auto">
          <a:xfrm>
            <a:off x="9063532" y="899923"/>
            <a:ext cx="2876095" cy="20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3F365939-3C5F-4265-AA65-49722F474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602" y="4164379"/>
            <a:ext cx="3546267" cy="220898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028" name="Picture 4" descr="Image result for image for vision">
            <a:extLst>
              <a:ext uri="{FF2B5EF4-FFF2-40B4-BE49-F238E27FC236}">
                <a16:creationId xmlns:a16="http://schemas.microsoft.com/office/drawing/2014/main" id="{EDDD5C85-83B2-4E71-9F77-03E62EF20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r="20988" b="3"/>
          <a:stretch/>
        </p:blipFill>
        <p:spPr bwMode="auto">
          <a:xfrm>
            <a:off x="9315903" y="3311884"/>
            <a:ext cx="2876096" cy="371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black sign with white text&#10;&#10;Description automatically generated">
            <a:extLst>
              <a:ext uri="{FF2B5EF4-FFF2-40B4-BE49-F238E27FC236}">
                <a16:creationId xmlns:a16="http://schemas.microsoft.com/office/drawing/2014/main" id="{B0B19BC9-94C4-413E-B561-412AA0EA185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09" r="7991" b="3"/>
          <a:stretch/>
        </p:blipFill>
        <p:spPr>
          <a:xfrm>
            <a:off x="20667" y="2958861"/>
            <a:ext cx="3546267" cy="220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1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EB10-524C-473B-AD8F-3DDA1C632C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FE676-FA72-46F9-A136-42E1D7206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506" y="4977726"/>
            <a:ext cx="8295275" cy="1005353"/>
          </a:xfrm>
        </p:spPr>
        <p:txBody>
          <a:bodyPr>
            <a:normAutofit fontScale="92500"/>
          </a:bodyPr>
          <a:lstStyle/>
          <a:p>
            <a:r>
              <a:rPr lang="en-US" sz="6000" b="1" dirty="0">
                <a:latin typeface="Arial Black" panose="020B0A04020102020204" pitchFamily="34" charset="0"/>
              </a:rPr>
              <a:t>EARS THAT HEAR</a:t>
            </a:r>
            <a:r>
              <a:rPr lang="en-US" sz="6500" b="1" dirty="0">
                <a:latin typeface="Arial Black" panose="020B0A04020102020204" pitchFamily="34" charset="0"/>
              </a:rPr>
              <a:t>…</a:t>
            </a:r>
          </a:p>
        </p:txBody>
      </p:sp>
      <p:pic>
        <p:nvPicPr>
          <p:cNvPr id="9" name="Picture 8" descr="A blurry image of a person&#10;&#10;Description automatically generated">
            <a:extLst>
              <a:ext uri="{FF2B5EF4-FFF2-40B4-BE49-F238E27FC236}">
                <a16:creationId xmlns:a16="http://schemas.microsoft.com/office/drawing/2014/main" id="{A63976A8-C692-4A0F-AFF9-03BA0E5C3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8415215" cy="4553712"/>
          </a:xfrm>
          <a:prstGeom prst="rect">
            <a:avLst/>
          </a:prstGeom>
        </p:spPr>
      </p:pic>
      <p:pic>
        <p:nvPicPr>
          <p:cNvPr id="11" name="Picture 10" descr="A picture containing indoor, small, table, black&#10;&#10;Description automatically generated">
            <a:extLst>
              <a:ext uri="{FF2B5EF4-FFF2-40B4-BE49-F238E27FC236}">
                <a16:creationId xmlns:a16="http://schemas.microsoft.com/office/drawing/2014/main" id="{366C1376-650C-4699-87A3-E90ADECDA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0"/>
            <a:ext cx="7331347" cy="4553712"/>
          </a:xfrm>
          <a:prstGeom prst="rect">
            <a:avLst/>
          </a:prstGeom>
        </p:spPr>
      </p:pic>
      <p:pic>
        <p:nvPicPr>
          <p:cNvPr id="14" name="Picture 13" descr="A blurry image of a person&#10;&#10;Description automatically generated">
            <a:extLst>
              <a:ext uri="{FF2B5EF4-FFF2-40B4-BE49-F238E27FC236}">
                <a16:creationId xmlns:a16="http://schemas.microsoft.com/office/drawing/2014/main" id="{9CB910CA-A625-4E7E-8CF3-C88DADA49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1" y="6085906"/>
            <a:ext cx="12082999" cy="772093"/>
          </a:xfrm>
          <a:prstGeom prst="rect">
            <a:avLst/>
          </a:prstGeom>
        </p:spPr>
      </p:pic>
      <p:pic>
        <p:nvPicPr>
          <p:cNvPr id="17" name="Picture 16" descr="A blurry image of a person&#10;&#10;Description automatically generated">
            <a:extLst>
              <a:ext uri="{FF2B5EF4-FFF2-40B4-BE49-F238E27FC236}">
                <a16:creationId xmlns:a16="http://schemas.microsoft.com/office/drawing/2014/main" id="{65B2C4E2-455A-4E61-A8E0-8C7EEC9F4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224" y="4553712"/>
            <a:ext cx="2914776" cy="153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9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B8AA617-0537-4ED7-91B6-66511A647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star, water, animal&#10;&#10;Description automatically generated">
            <a:extLst>
              <a:ext uri="{FF2B5EF4-FFF2-40B4-BE49-F238E27FC236}">
                <a16:creationId xmlns:a16="http://schemas.microsoft.com/office/drawing/2014/main" id="{EE7210AB-F451-4A82-9214-BB77584472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31" r="6274"/>
          <a:stretch/>
        </p:blipFill>
        <p:spPr>
          <a:xfrm>
            <a:off x="0" y="1"/>
            <a:ext cx="7425885" cy="6857999"/>
          </a:xfrm>
          <a:prstGeom prst="rect">
            <a:avLst/>
          </a:prstGeom>
        </p:spPr>
      </p:pic>
      <p:pic>
        <p:nvPicPr>
          <p:cNvPr id="9" name="Picture 8" descr="A picture containing wearing&#10;&#10;Description automatically generated">
            <a:extLst>
              <a:ext uri="{FF2B5EF4-FFF2-40B4-BE49-F238E27FC236}">
                <a16:creationId xmlns:a16="http://schemas.microsoft.com/office/drawing/2014/main" id="{51991192-AA2B-4A46-86E3-7D319CAE33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93" r="32116" b="-1"/>
          <a:stretch/>
        </p:blipFill>
        <p:spPr>
          <a:xfrm>
            <a:off x="7534654" y="2"/>
            <a:ext cx="4657346" cy="68579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2E8BF1F-CE61-45C5-92AC-552D2317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AD722B-6578-4ED4-8215-51598C5A3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4590661"/>
            <a:ext cx="10210862" cy="1065690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Arial Black" panose="020B0A04020102020204" pitchFamily="34" charset="0"/>
              </a:rPr>
              <a:t>EYES THAT SEE…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EA439-BF8A-4ECB-802C-F8DB3E04F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5666792"/>
            <a:ext cx="10180696" cy="54259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5548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51</TotalTime>
  <Words>32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Arial Black</vt:lpstr>
      <vt:lpstr>Century Gothic</vt:lpstr>
      <vt:lpstr>Corbel</vt:lpstr>
      <vt:lpstr>Wingdings 2</vt:lpstr>
      <vt:lpstr>Wingdings 3</vt:lpstr>
      <vt:lpstr>Frame</vt:lpstr>
      <vt:lpstr>Depth</vt:lpstr>
      <vt:lpstr>Ion</vt:lpstr>
      <vt:lpstr>VISION: 2020</vt:lpstr>
      <vt:lpstr>The hearing ear and the seeing eye, The [omnipotent] Lord has made both of them.</vt:lpstr>
      <vt:lpstr>PowerPoint Presentation</vt:lpstr>
      <vt:lpstr>PowerPoint Presentation</vt:lpstr>
      <vt:lpstr>EYES THAT SEE…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VISION: 2020</dc:title>
  <dc:creator>Betty Love</dc:creator>
  <cp:lastModifiedBy>Betty Love</cp:lastModifiedBy>
  <cp:revision>6</cp:revision>
  <dcterms:created xsi:type="dcterms:W3CDTF">2020-01-12T13:21:46Z</dcterms:created>
  <dcterms:modified xsi:type="dcterms:W3CDTF">2020-01-12T14:12:58Z</dcterms:modified>
</cp:coreProperties>
</file>