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61" r:id="rId4"/>
    <p:sldId id="257" r:id="rId5"/>
    <p:sldId id="270" r:id="rId6"/>
    <p:sldId id="268" r:id="rId7"/>
    <p:sldId id="263" r:id="rId8"/>
    <p:sldId id="258" r:id="rId9"/>
    <p:sldId id="260" r:id="rId10"/>
    <p:sldId id="262" r:id="rId11"/>
    <p:sldId id="264" r:id="rId12"/>
    <p:sldId id="265" r:id="rId13"/>
    <p:sldId id="266" r:id="rId14"/>
    <p:sldId id="267" r:id="rId15"/>
    <p:sldId id="269" r:id="rId16"/>
    <p:sldId id="25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F8E513-3F05-44E8-B74F-152743E1F750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A2E3D6-1A0D-4ABF-9CB2-08F68FBB93F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4191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18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Tablets of the Covenant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mercy was evident for Israel.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gave Moses the second tablets of His Covenant to Israel.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broney.FGH.000\AppData\Local\Microsoft\Windows\Temporary Internet Files\Content.IE5\9D4KWISS\The_10_Commandments_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257800" cy="472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604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King is in the Field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209800" cy="296241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month, the King has set His Royal Tent up, in YOUR FIELD, and is there to MEET WITH YOU!!</a:t>
            </a:r>
          </a:p>
          <a:p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“Come, my beloved, let us go out into the fields”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Song of Songs 7:11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28" b="21628"/>
          <a:stretch>
            <a:fillRect/>
          </a:stretch>
        </p:blipFill>
        <p:spPr>
          <a:xfrm rot="420000">
            <a:off x="3329135" y="1194443"/>
            <a:ext cx="4848395" cy="3931920"/>
          </a:xfrm>
        </p:spPr>
      </p:pic>
    </p:spTree>
    <p:extLst>
      <p:ext uri="{BB962C8B-B14F-4D97-AF65-F5344CB8AC3E}">
        <p14:creationId xmlns:p14="http://schemas.microsoft.com/office/powerpoint/2010/main" val="330172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 Field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is making Himself accessible and surprise you with His presence</a:t>
            </a:r>
          </a:p>
          <a:p>
            <a:pPr marL="0" indent="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may manifest Himself in all areas and places of your life</a:t>
            </a:r>
          </a:p>
          <a:p>
            <a:pPr marL="0" indent="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1:14—(John describes Jesus’ coming this way) “The Word became flesh and made His dwelling among us.”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word “dwelling” is actually the word for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tent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tabernacle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King Jesus left His palace and dwelt among us or tabernacle with us for 33 years.</a:t>
            </a: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9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 Response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Should You Respond?</a:t>
            </a:r>
          </a:p>
          <a:p>
            <a:pPr marL="0" indent="0" algn="ctr"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Run to Him—The King has come to us, in OUR FIELD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Throw yourself into His arms (be lost in His embrace)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Give yourself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TOTALLY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Him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 a place for Him (does not matter the size, but just a place for Him and Him alone)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EYE OF THE NEEDLE</a:t>
            </a:r>
          </a:p>
          <a:p>
            <a:pPr marL="0" indent="0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0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Eye of the Needle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 a Place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 a place for Him (small or large; any size)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a place with a “roommate” (He does not want to share space with another)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is not asking, for you, to changes your entire life, this month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Find a place, in your life, that you can “TOTALLY” dedicate to Him, and allow Him to prove Himself, to you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Ask yourself…What Part?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(Examine your worries/cares and what has been zapping your energy and strength)</a:t>
            </a:r>
          </a:p>
        </p:txBody>
      </p:sp>
    </p:spTree>
    <p:extLst>
      <p:ext uri="{BB962C8B-B14F-4D97-AF65-F5344CB8AC3E}">
        <p14:creationId xmlns:p14="http://schemas.microsoft.com/office/powerpoint/2010/main" val="3461848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Tribe of Gad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7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son of Jacob, but Leah’s 5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son, born through her handmaiden,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Zilpah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(Genesis 30:9-11)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Leah cried out “Fortunate!”(AMP) or in some translations “a coming troop!”(NKJV) when he was born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Jacob’s blessing (Genesis 49:19)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Moses’ declaration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Deut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33:20-21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Moses granted the Tribe of Gad their inheritance before entering in the Promise Land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established their cities first and then went to war along with the other tribes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Valiant men that are skilled in battle (1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5:18)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were described as being fierce as lions and swift as gazelles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least of their warriors was said to be equal to 100 others and the greatest was equal to 1,000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Gad was given an inheritance next to Zebulun (Ezekiel 48:27)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Gad is stationed at the west gate of the New Jerusalem with Asher and Naphtali (Ezekiel 48:34)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8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Color/Stone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Grey</a:t>
            </a:r>
          </a:p>
          <a:p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Jasper/Hematite</a:t>
            </a:r>
          </a:p>
          <a:p>
            <a:pPr marL="0" indent="0"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broney.FGH.000\AppData\Local\Microsoft\Windows\Temporary Internet Files\Content.IE5\9D4KWISS\1200px-Graukart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3276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roney.FGH.000\AppData\Local\Microsoft\Windows\Temporary Internet Files\Content.IE5\KBMJGHYD\26012215431_ddbe9fbb7b_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7" y="2895600"/>
            <a:ext cx="4191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760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Left Hand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body part/organ of the month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 a call to ACTION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fix what is broken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(the Lord will give revelation to what is fixable and what is not)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broney.FGH.000\AppData\Local\Microsoft\Windows\Temporary Internet Files\Content.IE5\KPHC6RAD\Hand2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23344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1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8714" y="533400"/>
            <a:ext cx="8153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PSLAMS 27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LORD is my light and my salvation— whom shall I fear? The LORD is the stronghold of my life— of whom shall I be afraid?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When the wicked advance against me to devour me, it is my enemies and my foes who will stumble and fall.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an army besiege me, my heart will not fear; though war break out against me, even then I will be confident.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One thing I ask from the LORD, this only do I seek: that I may dwell in the house of the LORD all the days of my life, to gaze on the beauty of the LORD and to seek him in his temple.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in the day of trouble he will keep me safe in his dwelling; he will hide me in the shelter of his sacred tent and set me high upon a rock.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Then my head will be exalted above the enemies who surround me; at his sacred tent I will sacrifice with shouts of joy; I will sing and make music to the LORD.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Hear my voice when I call, LORD; be merciful to me and answer me.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My heart says of you, “Seek his face!” Your face, LORD, I will seek.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Do not hide your face from me, do not turn your servant away in anger; you have been my helper. Do not reject me or forsake me, God my Savior.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Though my father and mother forsake me, the LORD will receive me.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Teach me your way, LORD; lead me in a straight path because of my oppressors.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Do not turn me over to the desire of my foes, for false witnesses rise up against me, spouting malicious accusations.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 remain confident of this: I will see the goodness of the LORD in the land of the living. 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Wait for the LORD; be strong and take heart and wait for the LORD.</a:t>
            </a:r>
          </a:p>
        </p:txBody>
      </p:sp>
    </p:spTree>
    <p:extLst>
      <p:ext uri="{BB962C8B-B14F-4D97-AF65-F5344CB8AC3E}">
        <p14:creationId xmlns:p14="http://schemas.microsoft.com/office/powerpoint/2010/main" val="95128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Elul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sixth month of the Hebraic Calendar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(The month to connect)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month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REPENTENCE,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FORGIVENESS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MERCY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month that follows Tammuz and Av (the sin of the golden calf and the sin of the spies)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“Eye of the Needle” month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7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King is in the field—Allow His countenance shine on you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 what has been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broken (God will reveal what is fixable and the plan to do it)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your place in the company of the Lord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into the tower of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(His strength is greater than your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“mother” month (month of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nurturing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(Rebekah gave birth to Jacob and Esau this month)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Faith Requires Action!! (Spiritual service, organization, and management) James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1:22-25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systems and issues, in your life, become manageable in this month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6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Search and Repent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Search out known battlefields (Thoughts, Mind, and Heart) (2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10:4-5) (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sure your emotions and actions are submitted to the Lord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Ask the Lord to reveal areas of disobedience, secret sin, idolatry, pride (See and Hear what He shows and tells you) (Psalms 139:23-24)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the month to REPENT and receive His MERCY and FORGIVENESS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7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Elul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Gabriel came, to Mary, with the message, of the Lord (Luke 1:26-38)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Ezekiel’s vision from the Lord (Ezekiel 8)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call to build the House of the Lord (Haggai 1&amp;2)</a:t>
            </a:r>
          </a:p>
          <a:p>
            <a:pPr marL="0" indent="0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wall was completed (Nehemiah 6:15)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4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Transitioning to the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fall feasts—Feast of Trumpets to the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Feast of Tabernacles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b="7442"/>
          <a:stretch>
            <a:fillRect/>
          </a:stretch>
        </p:blipFill>
        <p:spPr>
          <a:xfrm rot="431879">
            <a:off x="3415035" y="1196950"/>
            <a:ext cx="4762872" cy="3922407"/>
          </a:xfrm>
        </p:spPr>
      </p:pic>
      <p:pic>
        <p:nvPicPr>
          <p:cNvPr id="2051" name="Picture 3" descr="C:\Users\broney.FGH.000\AppData\Local\Microsoft\Windows\Temporary Internet Files\Content.IE5\Q6BBDK25\rh_imag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2362200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89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Constellation (Virgo, the Virgin)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am my beloved’s and my beloved is mine.” Song of Songs 6:3</a:t>
            </a:r>
          </a:p>
          <a:p>
            <a:endParaRPr lang="en-US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 and experience a new level of intimacy with the Lord.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1034" name="Picture 10" descr="C:\Users\broney.FGH.000\AppData\Local\Microsoft\Windows\Temporary Internet Files\Content.IE5\8SRXGXUF\Virgo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1230">
            <a:off x="3404964" y="1197903"/>
            <a:ext cx="4763691" cy="392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73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Hebrew Letter--YOD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a value of 10 (Order)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Picture of mercy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“God has appointed mercy from His hand”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Picture of someone bent over in humility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5" descr="C:\Users\broney.FGH.000\AppData\Local\Microsoft\Windows\Temporary Internet Files\Content.IE5\MQF0N4OU\Hebrew_letter_yod.svg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44465"/>
            <a:ext cx="4038600" cy="318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312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581</TotalTime>
  <Words>859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PowerPoint Presentation</vt:lpstr>
      <vt:lpstr>PowerPoint Presentation</vt:lpstr>
      <vt:lpstr>Elul</vt:lpstr>
      <vt:lpstr>Characteristics</vt:lpstr>
      <vt:lpstr>Search and Repent</vt:lpstr>
      <vt:lpstr>Elul</vt:lpstr>
      <vt:lpstr>Transitioning to the fall feasts—Feast of Trumpets to the Feast of Tabernacles</vt:lpstr>
      <vt:lpstr>Constellation (Virgo, the Virgin)</vt:lpstr>
      <vt:lpstr>Hebrew Letter--YOD</vt:lpstr>
      <vt:lpstr>Tablets of the Covenant</vt:lpstr>
      <vt:lpstr>The King is in the Field</vt:lpstr>
      <vt:lpstr>Your Field</vt:lpstr>
      <vt:lpstr>Your Response</vt:lpstr>
      <vt:lpstr>Eye of the Needle Make a Place</vt:lpstr>
      <vt:lpstr>The Tribe of Gad</vt:lpstr>
      <vt:lpstr>Color/Stone</vt:lpstr>
      <vt:lpstr>Left Hand</vt:lpstr>
    </vt:vector>
  </TitlesOfParts>
  <Company>Forrest General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Roney</dc:creator>
  <cp:lastModifiedBy>Brad Roney</cp:lastModifiedBy>
  <cp:revision>35</cp:revision>
  <dcterms:created xsi:type="dcterms:W3CDTF">2019-08-21T16:23:27Z</dcterms:created>
  <dcterms:modified xsi:type="dcterms:W3CDTF">2019-08-31T21:20:28Z</dcterms:modified>
</cp:coreProperties>
</file>