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10" r:id="rId2"/>
    <p:sldId id="311" r:id="rId3"/>
    <p:sldId id="257" r:id="rId4"/>
    <p:sldId id="308" r:id="rId5"/>
    <p:sldId id="275" r:id="rId6"/>
    <p:sldId id="281" r:id="rId7"/>
    <p:sldId id="282" r:id="rId8"/>
    <p:sldId id="283" r:id="rId9"/>
    <p:sldId id="288" r:id="rId10"/>
    <p:sldId id="309" r:id="rId11"/>
    <p:sldId id="286" r:id="rId12"/>
    <p:sldId id="316" r:id="rId13"/>
    <p:sldId id="318" r:id="rId14"/>
    <p:sldId id="321" r:id="rId15"/>
    <p:sldId id="319" r:id="rId16"/>
    <p:sldId id="322" r:id="rId17"/>
    <p:sldId id="312" r:id="rId18"/>
    <p:sldId id="313" r:id="rId19"/>
    <p:sldId id="317" r:id="rId20"/>
    <p:sldId id="320" r:id="rId21"/>
    <p:sldId id="314" r:id="rId22"/>
    <p:sldId id="324" r:id="rId23"/>
    <p:sldId id="325" r:id="rId24"/>
    <p:sldId id="326" r:id="rId25"/>
    <p:sldId id="315" r:id="rId26"/>
    <p:sldId id="323" r:id="rId27"/>
    <p:sldId id="32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788015-540B-4298-90BC-D8C8F6A9FF27}" v="71" dt="2019-01-13T13:26:18.0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03" d="100"/>
          <a:sy n="103" d="100"/>
        </p:scale>
        <p:origin x="150"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le Love" userId="1f2c16c95f855842" providerId="LiveId" clId="{5C788015-540B-4298-90BC-D8C8F6A9FF27}"/>
    <pc:docChg chg="undo custSel mod addSld delSld modSld delMainMaster">
      <pc:chgData name="Kimble Love" userId="1f2c16c95f855842" providerId="LiveId" clId="{5C788015-540B-4298-90BC-D8C8F6A9FF27}" dt="2019-01-13T13:27:27.397" v="790" actId="14100"/>
      <pc:docMkLst>
        <pc:docMk/>
      </pc:docMkLst>
      <pc:sldChg chg="add del">
        <pc:chgData name="Kimble Love" userId="1f2c16c95f855842" providerId="LiveId" clId="{5C788015-540B-4298-90BC-D8C8F6A9FF27}" dt="2019-01-13T12:47:45.711" v="328" actId="2696"/>
        <pc:sldMkLst>
          <pc:docMk/>
          <pc:sldMk cId="2373571023" sldId="259"/>
        </pc:sldMkLst>
      </pc:sldChg>
      <pc:sldChg chg="addSp delSp modSp">
        <pc:chgData name="Kimble Love" userId="1f2c16c95f855842" providerId="LiveId" clId="{5C788015-540B-4298-90BC-D8C8F6A9FF27}" dt="2019-01-13T12:17:37.999" v="263" actId="14100"/>
        <pc:sldMkLst>
          <pc:docMk/>
          <pc:sldMk cId="655598481" sldId="312"/>
        </pc:sldMkLst>
        <pc:spChg chg="mod">
          <ac:chgData name="Kimble Love" userId="1f2c16c95f855842" providerId="LiveId" clId="{5C788015-540B-4298-90BC-D8C8F6A9FF27}" dt="2019-01-13T12:13:29.101" v="243" actId="208"/>
          <ac:spMkLst>
            <pc:docMk/>
            <pc:sldMk cId="655598481" sldId="312"/>
            <ac:spMk id="2" creationId="{2CFB6473-3F28-4A3E-B10E-10E2C8D2F985}"/>
          </ac:spMkLst>
        </pc:spChg>
        <pc:spChg chg="mod">
          <ac:chgData name="Kimble Love" userId="1f2c16c95f855842" providerId="LiveId" clId="{5C788015-540B-4298-90BC-D8C8F6A9FF27}" dt="2019-01-13T12:09:14.138" v="225" actId="207"/>
          <ac:spMkLst>
            <pc:docMk/>
            <pc:sldMk cId="655598481" sldId="312"/>
            <ac:spMk id="3" creationId="{361AF7E0-0707-4DCB-AD0F-0BFA0ADF21FA}"/>
          </ac:spMkLst>
        </pc:spChg>
        <pc:picChg chg="add del mod">
          <ac:chgData name="Kimble Love" userId="1f2c16c95f855842" providerId="LiveId" clId="{5C788015-540B-4298-90BC-D8C8F6A9FF27}" dt="2019-01-13T12:14:37.101" v="245"/>
          <ac:picMkLst>
            <pc:docMk/>
            <pc:sldMk cId="655598481" sldId="312"/>
            <ac:picMk id="5" creationId="{AF660465-3FF1-4948-B0BC-DD461C335261}"/>
          </ac:picMkLst>
        </pc:picChg>
        <pc:picChg chg="add mod">
          <ac:chgData name="Kimble Love" userId="1f2c16c95f855842" providerId="LiveId" clId="{5C788015-540B-4298-90BC-D8C8F6A9FF27}" dt="2019-01-13T12:17:37.999" v="263" actId="14100"/>
          <ac:picMkLst>
            <pc:docMk/>
            <pc:sldMk cId="655598481" sldId="312"/>
            <ac:picMk id="6" creationId="{3D6CA6B9-434D-48B3-9277-8471AE07DBD2}"/>
          </ac:picMkLst>
        </pc:picChg>
        <pc:picChg chg="add mod">
          <ac:chgData name="Kimble Love" userId="1f2c16c95f855842" providerId="LiveId" clId="{5C788015-540B-4298-90BC-D8C8F6A9FF27}" dt="2019-01-13T12:17:28.700" v="262" actId="14100"/>
          <ac:picMkLst>
            <pc:docMk/>
            <pc:sldMk cId="655598481" sldId="312"/>
            <ac:picMk id="8" creationId="{1E82A872-5FDB-45FB-AA96-9EC904259E68}"/>
          </ac:picMkLst>
        </pc:picChg>
      </pc:sldChg>
      <pc:sldChg chg="modSp">
        <pc:chgData name="Kimble Love" userId="1f2c16c95f855842" providerId="LiveId" clId="{5C788015-540B-4298-90BC-D8C8F6A9FF27}" dt="2019-01-13T12:48:56.162" v="342" actId="207"/>
        <pc:sldMkLst>
          <pc:docMk/>
          <pc:sldMk cId="1835914784" sldId="313"/>
        </pc:sldMkLst>
        <pc:spChg chg="mod">
          <ac:chgData name="Kimble Love" userId="1f2c16c95f855842" providerId="LiveId" clId="{5C788015-540B-4298-90BC-D8C8F6A9FF27}" dt="2019-01-13T12:48:36.986" v="341" actId="207"/>
          <ac:spMkLst>
            <pc:docMk/>
            <pc:sldMk cId="1835914784" sldId="313"/>
            <ac:spMk id="2" creationId="{D09BD4AC-79F4-4861-9B8A-4D72B7CCE7FA}"/>
          </ac:spMkLst>
        </pc:spChg>
        <pc:spChg chg="mod">
          <ac:chgData name="Kimble Love" userId="1f2c16c95f855842" providerId="LiveId" clId="{5C788015-540B-4298-90BC-D8C8F6A9FF27}" dt="2019-01-13T12:48:56.162" v="342" actId="207"/>
          <ac:spMkLst>
            <pc:docMk/>
            <pc:sldMk cId="1835914784" sldId="313"/>
            <ac:spMk id="3" creationId="{3FDE21B8-654E-4595-AEE1-3A41848DE599}"/>
          </ac:spMkLst>
        </pc:spChg>
      </pc:sldChg>
      <pc:sldChg chg="modSp">
        <pc:chgData name="Kimble Love" userId="1f2c16c95f855842" providerId="LiveId" clId="{5C788015-540B-4298-90BC-D8C8F6A9FF27}" dt="2019-01-13T12:49:22.514" v="344" actId="14100"/>
        <pc:sldMkLst>
          <pc:docMk/>
          <pc:sldMk cId="737196806" sldId="314"/>
        </pc:sldMkLst>
        <pc:spChg chg="mod">
          <ac:chgData name="Kimble Love" userId="1f2c16c95f855842" providerId="LiveId" clId="{5C788015-540B-4298-90BC-D8C8F6A9FF27}" dt="2019-01-13T12:49:22.514" v="344" actId="14100"/>
          <ac:spMkLst>
            <pc:docMk/>
            <pc:sldMk cId="737196806" sldId="314"/>
            <ac:spMk id="2" creationId="{56962F98-F61B-412A-8675-85F704E38C9A}"/>
          </ac:spMkLst>
        </pc:spChg>
      </pc:sldChg>
      <pc:sldChg chg="addSp delSp modSp add del mod setBg setClrOvrMap">
        <pc:chgData name="Kimble Love" userId="1f2c16c95f855842" providerId="LiveId" clId="{5C788015-540B-4298-90BC-D8C8F6A9FF27}" dt="2019-01-12T16:22:07.056" v="88" actId="2696"/>
        <pc:sldMkLst>
          <pc:docMk/>
          <pc:sldMk cId="4099584682" sldId="315"/>
        </pc:sldMkLst>
        <pc:spChg chg="add del">
          <ac:chgData name="Kimble Love" userId="1f2c16c95f855842" providerId="LiveId" clId="{5C788015-540B-4298-90BC-D8C8F6A9FF27}" dt="2019-01-12T16:15:05.957" v="34" actId="26606"/>
          <ac:spMkLst>
            <pc:docMk/>
            <pc:sldMk cId="4099584682" sldId="315"/>
            <ac:spMk id="2" creationId="{C2E82FA6-A91B-422F-BCE9-9E8BF859A144}"/>
          </ac:spMkLst>
        </pc:spChg>
        <pc:spChg chg="add del mod">
          <ac:chgData name="Kimble Love" userId="1f2c16c95f855842" providerId="LiveId" clId="{5C788015-540B-4298-90BC-D8C8F6A9FF27}" dt="2019-01-12T16:14:27.343" v="15"/>
          <ac:spMkLst>
            <pc:docMk/>
            <pc:sldMk cId="4099584682" sldId="315"/>
            <ac:spMk id="3" creationId="{AB5FBE16-368F-4BAC-B3BB-2723DEC55241}"/>
          </ac:spMkLst>
        </pc:spChg>
        <pc:spChg chg="add del">
          <ac:chgData name="Kimble Love" userId="1f2c16c95f855842" providerId="LiveId" clId="{5C788015-540B-4298-90BC-D8C8F6A9FF27}" dt="2019-01-12T16:14:05.515" v="9" actId="26606"/>
          <ac:spMkLst>
            <pc:docMk/>
            <pc:sldMk cId="4099584682" sldId="315"/>
            <ac:spMk id="7" creationId="{C2E82FA6-A91B-422F-BCE9-9E8BF859A144}"/>
          </ac:spMkLst>
        </pc:spChg>
        <pc:spChg chg="add del">
          <ac:chgData name="Kimble Love" userId="1f2c16c95f855842" providerId="LiveId" clId="{5C788015-540B-4298-90BC-D8C8F6A9FF27}" dt="2019-01-12T16:14:36.678" v="21" actId="26606"/>
          <ac:spMkLst>
            <pc:docMk/>
            <pc:sldMk cId="4099584682" sldId="315"/>
            <ac:spMk id="11" creationId="{8D77D416-66F5-413A-9B46-6289471B36B6}"/>
          </ac:spMkLst>
        </pc:spChg>
        <pc:spChg chg="add del">
          <ac:chgData name="Kimble Love" userId="1f2c16c95f855842" providerId="LiveId" clId="{5C788015-540B-4298-90BC-D8C8F6A9FF27}" dt="2019-01-12T16:14:05.515" v="9" actId="26606"/>
          <ac:spMkLst>
            <pc:docMk/>
            <pc:sldMk cId="4099584682" sldId="315"/>
            <ac:spMk id="13" creationId="{8D77D416-66F5-413A-9B46-6289471B36B6}"/>
          </ac:spMkLst>
        </pc:spChg>
        <pc:spChg chg="add del">
          <ac:chgData name="Kimble Love" userId="1f2c16c95f855842" providerId="LiveId" clId="{5C788015-540B-4298-90BC-D8C8F6A9FF27}" dt="2019-01-12T16:14:36.678" v="21" actId="26606"/>
          <ac:spMkLst>
            <pc:docMk/>
            <pc:sldMk cId="4099584682" sldId="315"/>
            <ac:spMk id="14" creationId="{49627A75-7D53-4519-8F32-3599D533EC20}"/>
          </ac:spMkLst>
        </pc:spChg>
        <pc:spChg chg="add del">
          <ac:chgData name="Kimble Love" userId="1f2c16c95f855842" providerId="LiveId" clId="{5C788015-540B-4298-90BC-D8C8F6A9FF27}" dt="2019-01-12T16:14:10.821" v="11" actId="26606"/>
          <ac:spMkLst>
            <pc:docMk/>
            <pc:sldMk cId="4099584682" sldId="315"/>
            <ac:spMk id="15" creationId="{012C085F-3B19-420D-902A-B55695F5036C}"/>
          </ac:spMkLst>
        </pc:spChg>
        <pc:spChg chg="add del">
          <ac:chgData name="Kimble Love" userId="1f2c16c95f855842" providerId="LiveId" clId="{5C788015-540B-4298-90BC-D8C8F6A9FF27}" dt="2019-01-12T16:14:10.821" v="11" actId="26606"/>
          <ac:spMkLst>
            <pc:docMk/>
            <pc:sldMk cId="4099584682" sldId="315"/>
            <ac:spMk id="16" creationId="{05325879-C4B2-475E-B853-DC8F21A63351}"/>
          </ac:spMkLst>
        </pc:spChg>
        <pc:spChg chg="add del">
          <ac:chgData name="Kimble Love" userId="1f2c16c95f855842" providerId="LiveId" clId="{5C788015-540B-4298-90BC-D8C8F6A9FF27}" dt="2019-01-12T16:14:10.821" v="11" actId="26606"/>
          <ac:spMkLst>
            <pc:docMk/>
            <pc:sldMk cId="4099584682" sldId="315"/>
            <ac:spMk id="17" creationId="{C2E82FA6-A91B-422F-BCE9-9E8BF859A144}"/>
          </ac:spMkLst>
        </pc:spChg>
        <pc:spChg chg="add del">
          <ac:chgData name="Kimble Love" userId="1f2c16c95f855842" providerId="LiveId" clId="{5C788015-540B-4298-90BC-D8C8F6A9FF27}" dt="2019-01-12T16:14:36.678" v="21" actId="26606"/>
          <ac:spMkLst>
            <pc:docMk/>
            <pc:sldMk cId="4099584682" sldId="315"/>
            <ac:spMk id="19" creationId="{C2E82FA6-A91B-422F-BCE9-9E8BF859A144}"/>
          </ac:spMkLst>
        </pc:spChg>
        <pc:spChg chg="add del">
          <ac:chgData name="Kimble Love" userId="1f2c16c95f855842" providerId="LiveId" clId="{5C788015-540B-4298-90BC-D8C8F6A9FF27}" dt="2019-01-12T16:14:38.001" v="23" actId="26606"/>
          <ac:spMkLst>
            <pc:docMk/>
            <pc:sldMk cId="4099584682" sldId="315"/>
            <ac:spMk id="21" creationId="{05325879-C4B2-475E-B853-DC8F21A63351}"/>
          </ac:spMkLst>
        </pc:spChg>
        <pc:spChg chg="add del">
          <ac:chgData name="Kimble Love" userId="1f2c16c95f855842" providerId="LiveId" clId="{5C788015-540B-4298-90BC-D8C8F6A9FF27}" dt="2019-01-12T16:14:38.001" v="23" actId="26606"/>
          <ac:spMkLst>
            <pc:docMk/>
            <pc:sldMk cId="4099584682" sldId="315"/>
            <ac:spMk id="22" creationId="{012C085F-3B19-420D-902A-B55695F5036C}"/>
          </ac:spMkLst>
        </pc:spChg>
        <pc:spChg chg="add del">
          <ac:chgData name="Kimble Love" userId="1f2c16c95f855842" providerId="LiveId" clId="{5C788015-540B-4298-90BC-D8C8F6A9FF27}" dt="2019-01-12T16:14:38.001" v="23" actId="26606"/>
          <ac:spMkLst>
            <pc:docMk/>
            <pc:sldMk cId="4099584682" sldId="315"/>
            <ac:spMk id="23" creationId="{C2E82FA6-A91B-422F-BCE9-9E8BF859A144}"/>
          </ac:spMkLst>
        </pc:spChg>
        <pc:spChg chg="add del">
          <ac:chgData name="Kimble Love" userId="1f2c16c95f855842" providerId="LiveId" clId="{5C788015-540B-4298-90BC-D8C8F6A9FF27}" dt="2019-01-12T16:14:38.001" v="23" actId="26606"/>
          <ac:spMkLst>
            <pc:docMk/>
            <pc:sldMk cId="4099584682" sldId="315"/>
            <ac:spMk id="24" creationId="{97E8CADF-DCC2-4930-BA0C-C914C5DDD29C}"/>
          </ac:spMkLst>
        </pc:spChg>
        <pc:spChg chg="add del">
          <ac:chgData name="Kimble Love" userId="1f2c16c95f855842" providerId="LiveId" clId="{5C788015-540B-4298-90BC-D8C8F6A9FF27}" dt="2019-01-12T16:14:39.993" v="25" actId="26606"/>
          <ac:spMkLst>
            <pc:docMk/>
            <pc:sldMk cId="4099584682" sldId="315"/>
            <ac:spMk id="27" creationId="{0F164E5A-ABC0-4A97-86CA-5F7C26615F3C}"/>
          </ac:spMkLst>
        </pc:spChg>
        <pc:spChg chg="add del">
          <ac:chgData name="Kimble Love" userId="1f2c16c95f855842" providerId="LiveId" clId="{5C788015-540B-4298-90BC-D8C8F6A9FF27}" dt="2019-01-12T16:14:39.993" v="25" actId="26606"/>
          <ac:spMkLst>
            <pc:docMk/>
            <pc:sldMk cId="4099584682" sldId="315"/>
            <ac:spMk id="28" creationId="{C2393E8D-D10F-4FE1-AC21-8B44BEB50089}"/>
          </ac:spMkLst>
        </pc:spChg>
        <pc:spChg chg="add del">
          <ac:chgData name="Kimble Love" userId="1f2c16c95f855842" providerId="LiveId" clId="{5C788015-540B-4298-90BC-D8C8F6A9FF27}" dt="2019-01-12T16:14:39.993" v="25" actId="26606"/>
          <ac:spMkLst>
            <pc:docMk/>
            <pc:sldMk cId="4099584682" sldId="315"/>
            <ac:spMk id="29" creationId="{C2E82FA6-A91B-422F-BCE9-9E8BF859A144}"/>
          </ac:spMkLst>
        </pc:spChg>
        <pc:spChg chg="add del">
          <ac:chgData name="Kimble Love" userId="1f2c16c95f855842" providerId="LiveId" clId="{5C788015-540B-4298-90BC-D8C8F6A9FF27}" dt="2019-01-12T16:14:39.993" v="25" actId="26606"/>
          <ac:spMkLst>
            <pc:docMk/>
            <pc:sldMk cId="4099584682" sldId="315"/>
            <ac:spMk id="31" creationId="{21574CD0-AC8E-4FEC-A9A4-76FE35BE18D8}"/>
          </ac:spMkLst>
        </pc:spChg>
        <pc:spChg chg="add del">
          <ac:chgData name="Kimble Love" userId="1f2c16c95f855842" providerId="LiveId" clId="{5C788015-540B-4298-90BC-D8C8F6A9FF27}" dt="2019-01-12T16:14:49.454" v="27" actId="26606"/>
          <ac:spMkLst>
            <pc:docMk/>
            <pc:sldMk cId="4099584682" sldId="315"/>
            <ac:spMk id="33" creationId="{C2E82FA6-A91B-422F-BCE9-9E8BF859A144}"/>
          </ac:spMkLst>
        </pc:spChg>
        <pc:spChg chg="add del">
          <ac:chgData name="Kimble Love" userId="1f2c16c95f855842" providerId="LiveId" clId="{5C788015-540B-4298-90BC-D8C8F6A9FF27}" dt="2019-01-12T16:14:49.454" v="27" actId="26606"/>
          <ac:spMkLst>
            <pc:docMk/>
            <pc:sldMk cId="4099584682" sldId="315"/>
            <ac:spMk id="34" creationId="{15045B1D-AED4-407C-BC82-BF20E4E4FF38}"/>
          </ac:spMkLst>
        </pc:spChg>
        <pc:spChg chg="add del">
          <ac:chgData name="Kimble Love" userId="1f2c16c95f855842" providerId="LiveId" clId="{5C788015-540B-4298-90BC-D8C8F6A9FF27}" dt="2019-01-12T16:14:49.454" v="27" actId="26606"/>
          <ac:spMkLst>
            <pc:docMk/>
            <pc:sldMk cId="4099584682" sldId="315"/>
            <ac:spMk id="36" creationId="{A0E39E62-AC09-4B71-AECD-466C3B5DE05C}"/>
          </ac:spMkLst>
        </pc:spChg>
        <pc:spChg chg="add del">
          <ac:chgData name="Kimble Love" userId="1f2c16c95f855842" providerId="LiveId" clId="{5C788015-540B-4298-90BC-D8C8F6A9FF27}" dt="2019-01-12T16:14:53.511" v="29" actId="26606"/>
          <ac:spMkLst>
            <pc:docMk/>
            <pc:sldMk cId="4099584682" sldId="315"/>
            <ac:spMk id="39" creationId="{8D77D416-66F5-413A-9B46-6289471B36B6}"/>
          </ac:spMkLst>
        </pc:spChg>
        <pc:spChg chg="add del">
          <ac:chgData name="Kimble Love" userId="1f2c16c95f855842" providerId="LiveId" clId="{5C788015-540B-4298-90BC-D8C8F6A9FF27}" dt="2019-01-12T16:14:53.511" v="29" actId="26606"/>
          <ac:spMkLst>
            <pc:docMk/>
            <pc:sldMk cId="4099584682" sldId="315"/>
            <ac:spMk id="40" creationId="{C2E82FA6-A91B-422F-BCE9-9E8BF859A144}"/>
          </ac:spMkLst>
        </pc:spChg>
        <pc:spChg chg="add del">
          <ac:chgData name="Kimble Love" userId="1f2c16c95f855842" providerId="LiveId" clId="{5C788015-540B-4298-90BC-D8C8F6A9FF27}" dt="2019-01-12T16:14:53.511" v="29" actId="26606"/>
          <ac:spMkLst>
            <pc:docMk/>
            <pc:sldMk cId="4099584682" sldId="315"/>
            <ac:spMk id="41" creationId="{49627A75-7D53-4519-8F32-3599D533EC20}"/>
          </ac:spMkLst>
        </pc:spChg>
        <pc:spChg chg="add del">
          <ac:chgData name="Kimble Love" userId="1f2c16c95f855842" providerId="LiveId" clId="{5C788015-540B-4298-90BC-D8C8F6A9FF27}" dt="2019-01-12T16:15:05.915" v="33" actId="26606"/>
          <ac:spMkLst>
            <pc:docMk/>
            <pc:sldMk cId="4099584682" sldId="315"/>
            <ac:spMk id="46" creationId="{8D77D416-66F5-413A-9B46-6289471B36B6}"/>
          </ac:spMkLst>
        </pc:spChg>
        <pc:spChg chg="add del">
          <ac:chgData name="Kimble Love" userId="1f2c16c95f855842" providerId="LiveId" clId="{5C788015-540B-4298-90BC-D8C8F6A9FF27}" dt="2019-01-12T16:15:05.915" v="33" actId="26606"/>
          <ac:spMkLst>
            <pc:docMk/>
            <pc:sldMk cId="4099584682" sldId="315"/>
            <ac:spMk id="47" creationId="{C2E82FA6-A91B-422F-BCE9-9E8BF859A144}"/>
          </ac:spMkLst>
        </pc:spChg>
        <pc:spChg chg="add del">
          <ac:chgData name="Kimble Love" userId="1f2c16c95f855842" providerId="LiveId" clId="{5C788015-540B-4298-90BC-D8C8F6A9FF27}" dt="2019-01-12T16:15:05.915" v="33" actId="26606"/>
          <ac:spMkLst>
            <pc:docMk/>
            <pc:sldMk cId="4099584682" sldId="315"/>
            <ac:spMk id="48" creationId="{49627A75-7D53-4519-8F32-3599D533EC20}"/>
          </ac:spMkLst>
        </pc:spChg>
        <pc:spChg chg="add">
          <ac:chgData name="Kimble Love" userId="1f2c16c95f855842" providerId="LiveId" clId="{5C788015-540B-4298-90BC-D8C8F6A9FF27}" dt="2019-01-12T16:15:05.957" v="34" actId="26606"/>
          <ac:spMkLst>
            <pc:docMk/>
            <pc:sldMk cId="4099584682" sldId="315"/>
            <ac:spMk id="50" creationId="{0F164E5A-ABC0-4A97-86CA-5F7C26615F3C}"/>
          </ac:spMkLst>
        </pc:spChg>
        <pc:spChg chg="add">
          <ac:chgData name="Kimble Love" userId="1f2c16c95f855842" providerId="LiveId" clId="{5C788015-540B-4298-90BC-D8C8F6A9FF27}" dt="2019-01-12T16:15:05.957" v="34" actId="26606"/>
          <ac:spMkLst>
            <pc:docMk/>
            <pc:sldMk cId="4099584682" sldId="315"/>
            <ac:spMk id="51" creationId="{C2393E8D-D10F-4FE1-AC21-8B44BEB50089}"/>
          </ac:spMkLst>
        </pc:spChg>
        <pc:spChg chg="add mod">
          <ac:chgData name="Kimble Love" userId="1f2c16c95f855842" providerId="LiveId" clId="{5C788015-540B-4298-90BC-D8C8F6A9FF27}" dt="2019-01-12T16:21:54.320" v="84" actId="20577"/>
          <ac:spMkLst>
            <pc:docMk/>
            <pc:sldMk cId="4099584682" sldId="315"/>
            <ac:spMk id="52" creationId="{C2E82FA6-A91B-422F-BCE9-9E8BF859A144}"/>
          </ac:spMkLst>
        </pc:spChg>
        <pc:spChg chg="add">
          <ac:chgData name="Kimble Love" userId="1f2c16c95f855842" providerId="LiveId" clId="{5C788015-540B-4298-90BC-D8C8F6A9FF27}" dt="2019-01-12T16:15:05.957" v="34" actId="26606"/>
          <ac:spMkLst>
            <pc:docMk/>
            <pc:sldMk cId="4099584682" sldId="315"/>
            <ac:spMk id="54" creationId="{21574CD0-AC8E-4FEC-A9A4-76FE35BE18D8}"/>
          </ac:spMkLst>
        </pc:spChg>
        <pc:picChg chg="add del mod">
          <ac:chgData name="Kimble Love" userId="1f2c16c95f855842" providerId="LiveId" clId="{5C788015-540B-4298-90BC-D8C8F6A9FF27}" dt="2019-01-12T16:14:14.249" v="13"/>
          <ac:picMkLst>
            <pc:docMk/>
            <pc:sldMk cId="4099584682" sldId="315"/>
            <ac:picMk id="5" creationId="{256F1E79-DB00-4BC4-926F-E49D97300599}"/>
          </ac:picMkLst>
        </pc:picChg>
        <pc:picChg chg="add del">
          <ac:chgData name="Kimble Love" userId="1f2c16c95f855842" providerId="LiveId" clId="{5C788015-540B-4298-90BC-D8C8F6A9FF27}" dt="2019-01-12T16:14:05.515" v="9" actId="26606"/>
          <ac:picMkLst>
            <pc:docMk/>
            <pc:sldMk cId="4099584682" sldId="315"/>
            <ac:picMk id="8" creationId="{256F1E79-DB00-4BC4-926F-E49D97300599}"/>
          </ac:picMkLst>
        </pc:picChg>
        <pc:picChg chg="add del mod">
          <ac:chgData name="Kimble Love" userId="1f2c16c95f855842" providerId="LiveId" clId="{5C788015-540B-4298-90BC-D8C8F6A9FF27}" dt="2019-01-12T16:15:05.957" v="34" actId="26606"/>
          <ac:picMkLst>
            <pc:docMk/>
            <pc:sldMk cId="4099584682" sldId="315"/>
            <ac:picMk id="9" creationId="{8BD30663-530E-4BDE-B6DB-413CA69D10C9}"/>
          </ac:picMkLst>
        </pc:picChg>
        <pc:picChg chg="add del">
          <ac:chgData name="Kimble Love" userId="1f2c16c95f855842" providerId="LiveId" clId="{5C788015-540B-4298-90BC-D8C8F6A9FF27}" dt="2019-01-12T16:14:36.678" v="21" actId="26606"/>
          <ac:picMkLst>
            <pc:docMk/>
            <pc:sldMk cId="4099584682" sldId="315"/>
            <ac:picMk id="12" creationId="{8BD30663-530E-4BDE-B6DB-413CA69D10C9}"/>
          </ac:picMkLst>
        </pc:picChg>
        <pc:picChg chg="add del">
          <ac:chgData name="Kimble Love" userId="1f2c16c95f855842" providerId="LiveId" clId="{5C788015-540B-4298-90BC-D8C8F6A9FF27}" dt="2019-01-12T16:14:10.821" v="11" actId="26606"/>
          <ac:picMkLst>
            <pc:docMk/>
            <pc:sldMk cId="4099584682" sldId="315"/>
            <ac:picMk id="18" creationId="{256F1E79-DB00-4BC4-926F-E49D97300599}"/>
          </ac:picMkLst>
        </pc:picChg>
        <pc:picChg chg="add del">
          <ac:chgData name="Kimble Love" userId="1f2c16c95f855842" providerId="LiveId" clId="{5C788015-540B-4298-90BC-D8C8F6A9FF27}" dt="2019-01-12T16:14:38.001" v="23" actId="26606"/>
          <ac:picMkLst>
            <pc:docMk/>
            <pc:sldMk cId="4099584682" sldId="315"/>
            <ac:picMk id="25" creationId="{8BD30663-530E-4BDE-B6DB-413CA69D10C9}"/>
          </ac:picMkLst>
        </pc:picChg>
        <pc:picChg chg="add del">
          <ac:chgData name="Kimble Love" userId="1f2c16c95f855842" providerId="LiveId" clId="{5C788015-540B-4298-90BC-D8C8F6A9FF27}" dt="2019-01-12T16:14:39.993" v="25" actId="26606"/>
          <ac:picMkLst>
            <pc:docMk/>
            <pc:sldMk cId="4099584682" sldId="315"/>
            <ac:picMk id="30" creationId="{8BD30663-530E-4BDE-B6DB-413CA69D10C9}"/>
          </ac:picMkLst>
        </pc:picChg>
        <pc:picChg chg="add del">
          <ac:chgData name="Kimble Love" userId="1f2c16c95f855842" providerId="LiveId" clId="{5C788015-540B-4298-90BC-D8C8F6A9FF27}" dt="2019-01-12T16:14:49.454" v="27" actId="26606"/>
          <ac:picMkLst>
            <pc:docMk/>
            <pc:sldMk cId="4099584682" sldId="315"/>
            <ac:picMk id="35" creationId="{8BD30663-530E-4BDE-B6DB-413CA69D10C9}"/>
          </ac:picMkLst>
        </pc:picChg>
        <pc:picChg chg="add del">
          <ac:chgData name="Kimble Love" userId="1f2c16c95f855842" providerId="LiveId" clId="{5C788015-540B-4298-90BC-D8C8F6A9FF27}" dt="2019-01-12T16:14:53.511" v="29" actId="26606"/>
          <ac:picMkLst>
            <pc:docMk/>
            <pc:sldMk cId="4099584682" sldId="315"/>
            <ac:picMk id="38" creationId="{8BD30663-530E-4BDE-B6DB-413CA69D10C9}"/>
          </ac:picMkLst>
        </pc:picChg>
        <pc:picChg chg="add del">
          <ac:chgData name="Kimble Love" userId="1f2c16c95f855842" providerId="LiveId" clId="{5C788015-540B-4298-90BC-D8C8F6A9FF27}" dt="2019-01-12T16:14:57.330" v="31" actId="26606"/>
          <ac:picMkLst>
            <pc:docMk/>
            <pc:sldMk cId="4099584682" sldId="315"/>
            <ac:picMk id="43" creationId="{8BD30663-530E-4BDE-B6DB-413CA69D10C9}"/>
          </ac:picMkLst>
        </pc:picChg>
        <pc:picChg chg="add del">
          <ac:chgData name="Kimble Love" userId="1f2c16c95f855842" providerId="LiveId" clId="{5C788015-540B-4298-90BC-D8C8F6A9FF27}" dt="2019-01-12T16:15:05.915" v="33" actId="26606"/>
          <ac:picMkLst>
            <pc:docMk/>
            <pc:sldMk cId="4099584682" sldId="315"/>
            <ac:picMk id="45" creationId="{8BD30663-530E-4BDE-B6DB-413CA69D10C9}"/>
          </ac:picMkLst>
        </pc:picChg>
        <pc:picChg chg="add mod">
          <ac:chgData name="Kimble Love" userId="1f2c16c95f855842" providerId="LiveId" clId="{5C788015-540B-4298-90BC-D8C8F6A9FF27}" dt="2019-01-12T16:21:57.724" v="87" actId="14100"/>
          <ac:picMkLst>
            <pc:docMk/>
            <pc:sldMk cId="4099584682" sldId="315"/>
            <ac:picMk id="53" creationId="{8BD30663-530E-4BDE-B6DB-413CA69D10C9}"/>
          </ac:picMkLst>
        </pc:picChg>
      </pc:sldChg>
      <pc:sldChg chg="addSp delSp modSp add">
        <pc:chgData name="Kimble Love" userId="1f2c16c95f855842" providerId="LiveId" clId="{5C788015-540B-4298-90BC-D8C8F6A9FF27}" dt="2019-01-13T12:50:00.502" v="353" actId="207"/>
        <pc:sldMkLst>
          <pc:docMk/>
          <pc:sldMk cId="4169367647" sldId="315"/>
        </pc:sldMkLst>
        <pc:spChg chg="mod">
          <ac:chgData name="Kimble Love" userId="1f2c16c95f855842" providerId="LiveId" clId="{5C788015-540B-4298-90BC-D8C8F6A9FF27}" dt="2019-01-13T12:50:00.502" v="353" actId="207"/>
          <ac:spMkLst>
            <pc:docMk/>
            <pc:sldMk cId="4169367647" sldId="315"/>
            <ac:spMk id="2" creationId="{4F54B66E-6649-45BD-B853-A119852C302B}"/>
          </ac:spMkLst>
        </pc:spChg>
        <pc:spChg chg="del">
          <ac:chgData name="Kimble Love" userId="1f2c16c95f855842" providerId="LiveId" clId="{5C788015-540B-4298-90BC-D8C8F6A9FF27}" dt="2019-01-12T16:22:52.264" v="90"/>
          <ac:spMkLst>
            <pc:docMk/>
            <pc:sldMk cId="4169367647" sldId="315"/>
            <ac:spMk id="3" creationId="{BC9D45B7-0CA4-48A8-B846-0D8AA23B2266}"/>
          </ac:spMkLst>
        </pc:spChg>
        <pc:picChg chg="add mod">
          <ac:chgData name="Kimble Love" userId="1f2c16c95f855842" providerId="LiveId" clId="{5C788015-540B-4298-90BC-D8C8F6A9FF27}" dt="2019-01-12T16:23:12.835" v="96" actId="14100"/>
          <ac:picMkLst>
            <pc:docMk/>
            <pc:sldMk cId="4169367647" sldId="315"/>
            <ac:picMk id="5" creationId="{A08AE622-C0AF-4AD1-BAF1-539359A9CDB5}"/>
          </ac:picMkLst>
        </pc:picChg>
      </pc:sldChg>
      <pc:sldChg chg="addSp delSp modSp add mod setBg">
        <pc:chgData name="Kimble Love" userId="1f2c16c95f855842" providerId="LiveId" clId="{5C788015-540B-4298-90BC-D8C8F6A9FF27}" dt="2019-01-12T18:35:57.554" v="116" actId="26606"/>
        <pc:sldMkLst>
          <pc:docMk/>
          <pc:sldMk cId="1270104241" sldId="316"/>
        </pc:sldMkLst>
        <pc:spChg chg="del">
          <ac:chgData name="Kimble Love" userId="1f2c16c95f855842" providerId="LiveId" clId="{5C788015-540B-4298-90BC-D8C8F6A9FF27}" dt="2019-01-12T18:35:57.554" v="116" actId="26606"/>
          <ac:spMkLst>
            <pc:docMk/>
            <pc:sldMk cId="1270104241" sldId="316"/>
            <ac:spMk id="2" creationId="{072826A1-F129-423F-A407-FBC00781AC47}"/>
          </ac:spMkLst>
        </pc:spChg>
        <pc:spChg chg="del mod">
          <ac:chgData name="Kimble Love" userId="1f2c16c95f855842" providerId="LiveId" clId="{5C788015-540B-4298-90BC-D8C8F6A9FF27}" dt="2019-01-12T18:35:52.223" v="115"/>
          <ac:spMkLst>
            <pc:docMk/>
            <pc:sldMk cId="1270104241" sldId="316"/>
            <ac:spMk id="3" creationId="{DA69A60B-1A8D-408A-B883-BB1CB19357A6}"/>
          </ac:spMkLst>
        </pc:spChg>
        <pc:picChg chg="add mod">
          <ac:chgData name="Kimble Love" userId="1f2c16c95f855842" providerId="LiveId" clId="{5C788015-540B-4298-90BC-D8C8F6A9FF27}" dt="2019-01-12T18:35:57.554" v="116" actId="26606"/>
          <ac:picMkLst>
            <pc:docMk/>
            <pc:sldMk cId="1270104241" sldId="316"/>
            <ac:picMk id="5" creationId="{E9F321B7-E3D7-46BF-9E48-7A02FCCE7254}"/>
          </ac:picMkLst>
        </pc:picChg>
      </pc:sldChg>
      <pc:sldChg chg="addSp delSp modSp add mod setBg">
        <pc:chgData name="Kimble Love" userId="1f2c16c95f855842" providerId="LiveId" clId="{5C788015-540B-4298-90BC-D8C8F6A9FF27}" dt="2019-01-13T11:53:53.256" v="131" actId="26606"/>
        <pc:sldMkLst>
          <pc:docMk/>
          <pc:sldMk cId="906036116" sldId="317"/>
        </pc:sldMkLst>
        <pc:spChg chg="del">
          <ac:chgData name="Kimble Love" userId="1f2c16c95f855842" providerId="LiveId" clId="{5C788015-540B-4298-90BC-D8C8F6A9FF27}" dt="2019-01-13T11:53:53.256" v="131" actId="26606"/>
          <ac:spMkLst>
            <pc:docMk/>
            <pc:sldMk cId="906036116" sldId="317"/>
            <ac:spMk id="2" creationId="{B79739E2-71E1-409F-B96B-8722F5670355}"/>
          </ac:spMkLst>
        </pc:spChg>
        <pc:spChg chg="del">
          <ac:chgData name="Kimble Love" userId="1f2c16c95f855842" providerId="LiveId" clId="{5C788015-540B-4298-90BC-D8C8F6A9FF27}" dt="2019-01-13T11:47:58.459" v="118"/>
          <ac:spMkLst>
            <pc:docMk/>
            <pc:sldMk cId="906036116" sldId="317"/>
            <ac:spMk id="3" creationId="{F401F44E-A26E-4E4A-B4BE-3A4E0A9675A2}"/>
          </ac:spMkLst>
        </pc:spChg>
        <pc:picChg chg="add mod">
          <ac:chgData name="Kimble Love" userId="1f2c16c95f855842" providerId="LiveId" clId="{5C788015-540B-4298-90BC-D8C8F6A9FF27}" dt="2019-01-13T11:53:53.256" v="131" actId="26606"/>
          <ac:picMkLst>
            <pc:docMk/>
            <pc:sldMk cId="906036116" sldId="317"/>
            <ac:picMk id="5" creationId="{04AD1543-5C9D-4B6C-B2DD-0ABA1FA09763}"/>
          </ac:picMkLst>
        </pc:picChg>
      </pc:sldChg>
      <pc:sldChg chg="addSp delSp modSp add mod setBg">
        <pc:chgData name="Kimble Love" userId="1f2c16c95f855842" providerId="LiveId" clId="{5C788015-540B-4298-90BC-D8C8F6A9FF27}" dt="2019-01-13T11:53:02.218" v="130" actId="26606"/>
        <pc:sldMkLst>
          <pc:docMk/>
          <pc:sldMk cId="1321598331" sldId="318"/>
        </pc:sldMkLst>
        <pc:spChg chg="del">
          <ac:chgData name="Kimble Love" userId="1f2c16c95f855842" providerId="LiveId" clId="{5C788015-540B-4298-90BC-D8C8F6A9FF27}" dt="2019-01-13T11:53:02.218" v="130" actId="26606"/>
          <ac:spMkLst>
            <pc:docMk/>
            <pc:sldMk cId="1321598331" sldId="318"/>
            <ac:spMk id="2" creationId="{30369F4B-4DA4-448C-8165-E446A3428850}"/>
          </ac:spMkLst>
        </pc:spChg>
        <pc:spChg chg="del">
          <ac:chgData name="Kimble Love" userId="1f2c16c95f855842" providerId="LiveId" clId="{5C788015-540B-4298-90BC-D8C8F6A9FF27}" dt="2019-01-13T11:52:58.364" v="127"/>
          <ac:spMkLst>
            <pc:docMk/>
            <pc:sldMk cId="1321598331" sldId="318"/>
            <ac:spMk id="3" creationId="{0A13AF88-E9B7-4A19-BFC9-ABCC1366AB1D}"/>
          </ac:spMkLst>
        </pc:spChg>
        <pc:picChg chg="add mod">
          <ac:chgData name="Kimble Love" userId="1f2c16c95f855842" providerId="LiveId" clId="{5C788015-540B-4298-90BC-D8C8F6A9FF27}" dt="2019-01-13T11:53:02.218" v="130" actId="26606"/>
          <ac:picMkLst>
            <pc:docMk/>
            <pc:sldMk cId="1321598331" sldId="318"/>
            <ac:picMk id="5" creationId="{C80558A5-507E-4ECE-94D8-58F919DFF56B}"/>
          </ac:picMkLst>
        </pc:picChg>
      </pc:sldChg>
      <pc:sldChg chg="addSp delSp modSp add">
        <pc:chgData name="Kimble Love" userId="1f2c16c95f855842" providerId="LiveId" clId="{5C788015-540B-4298-90BC-D8C8F6A9FF27}" dt="2019-01-13T12:13:40.526" v="244" actId="113"/>
        <pc:sldMkLst>
          <pc:docMk/>
          <pc:sldMk cId="4008910202" sldId="319"/>
        </pc:sldMkLst>
        <pc:spChg chg="mod">
          <ac:chgData name="Kimble Love" userId="1f2c16c95f855842" providerId="LiveId" clId="{5C788015-540B-4298-90BC-D8C8F6A9FF27}" dt="2019-01-13T12:13:40.526" v="244" actId="113"/>
          <ac:spMkLst>
            <pc:docMk/>
            <pc:sldMk cId="4008910202" sldId="319"/>
            <ac:spMk id="2" creationId="{F01B230E-7CBA-4157-9D29-ECB40D4A6426}"/>
          </ac:spMkLst>
        </pc:spChg>
        <pc:spChg chg="add del mod">
          <ac:chgData name="Kimble Love" userId="1f2c16c95f855842" providerId="LiveId" clId="{5C788015-540B-4298-90BC-D8C8F6A9FF27}" dt="2019-01-13T12:10:52.742" v="227"/>
          <ac:spMkLst>
            <pc:docMk/>
            <pc:sldMk cId="4008910202" sldId="319"/>
            <ac:spMk id="3" creationId="{81A71D4D-C473-47E9-B1B2-706F8CABE6FD}"/>
          </ac:spMkLst>
        </pc:spChg>
        <pc:picChg chg="add del mod">
          <ac:chgData name="Kimble Love" userId="1f2c16c95f855842" providerId="LiveId" clId="{5C788015-540B-4298-90BC-D8C8F6A9FF27}" dt="2019-01-13T12:05:58.702" v="175"/>
          <ac:picMkLst>
            <pc:docMk/>
            <pc:sldMk cId="4008910202" sldId="319"/>
            <ac:picMk id="5" creationId="{DFD0E821-9636-4AA5-A241-DA2D5F779ADE}"/>
          </ac:picMkLst>
        </pc:picChg>
        <pc:picChg chg="add mod">
          <ac:chgData name="Kimble Love" userId="1f2c16c95f855842" providerId="LiveId" clId="{5C788015-540B-4298-90BC-D8C8F6A9FF27}" dt="2019-01-13T12:11:11.660" v="234" actId="14100"/>
          <ac:picMkLst>
            <pc:docMk/>
            <pc:sldMk cId="4008910202" sldId="319"/>
            <ac:picMk id="7" creationId="{CD7CB41D-312F-4488-BE74-28EB34C5F089}"/>
          </ac:picMkLst>
        </pc:picChg>
      </pc:sldChg>
      <pc:sldChg chg="modSp add">
        <pc:chgData name="Kimble Love" userId="1f2c16c95f855842" providerId="LiveId" clId="{5C788015-540B-4298-90BC-D8C8F6A9FF27}" dt="2019-01-13T12:56:49.558" v="428" actId="20577"/>
        <pc:sldMkLst>
          <pc:docMk/>
          <pc:sldMk cId="652741804" sldId="320"/>
        </pc:sldMkLst>
        <pc:spChg chg="mod">
          <ac:chgData name="Kimble Love" userId="1f2c16c95f855842" providerId="LiveId" clId="{5C788015-540B-4298-90BC-D8C8F6A9FF27}" dt="2019-01-13T12:56:49.558" v="428" actId="20577"/>
          <ac:spMkLst>
            <pc:docMk/>
            <pc:sldMk cId="652741804" sldId="320"/>
            <ac:spMk id="2" creationId="{057A0923-BE16-4F16-8DEE-90421BE6AB5B}"/>
          </ac:spMkLst>
        </pc:spChg>
        <pc:spChg chg="mod">
          <ac:chgData name="Kimble Love" userId="1f2c16c95f855842" providerId="LiveId" clId="{5C788015-540B-4298-90BC-D8C8F6A9FF27}" dt="2019-01-13T12:56:10.725" v="424" actId="14100"/>
          <ac:spMkLst>
            <pc:docMk/>
            <pc:sldMk cId="652741804" sldId="320"/>
            <ac:spMk id="3" creationId="{A5366140-B155-41E9-B955-7A813B1429FC}"/>
          </ac:spMkLst>
        </pc:spChg>
      </pc:sldChg>
      <pc:sldChg chg="addSp delSp modSp add mod setBg">
        <pc:chgData name="Kimble Love" userId="1f2c16c95f855842" providerId="LiveId" clId="{5C788015-540B-4298-90BC-D8C8F6A9FF27}" dt="2019-01-13T12:39:56.871" v="281" actId="14100"/>
        <pc:sldMkLst>
          <pc:docMk/>
          <pc:sldMk cId="426117389" sldId="321"/>
        </pc:sldMkLst>
        <pc:spChg chg="add del mod">
          <ac:chgData name="Kimble Love" userId="1f2c16c95f855842" providerId="LiveId" clId="{5C788015-540B-4298-90BC-D8C8F6A9FF27}" dt="2019-01-13T12:39:19.920" v="273" actId="14100"/>
          <ac:spMkLst>
            <pc:docMk/>
            <pc:sldMk cId="426117389" sldId="321"/>
            <ac:spMk id="2" creationId="{E43E837D-9A12-4764-AAD2-7DD120CC7707}"/>
          </ac:spMkLst>
        </pc:spChg>
        <pc:spChg chg="del">
          <ac:chgData name="Kimble Love" userId="1f2c16c95f855842" providerId="LiveId" clId="{5C788015-540B-4298-90BC-D8C8F6A9FF27}" dt="2019-01-13T12:38:58.272" v="267"/>
          <ac:spMkLst>
            <pc:docMk/>
            <pc:sldMk cId="426117389" sldId="321"/>
            <ac:spMk id="3" creationId="{EF8651A1-B55E-4196-B110-2E218B4AA4AC}"/>
          </ac:spMkLst>
        </pc:spChg>
        <pc:picChg chg="add mod">
          <ac:chgData name="Kimble Love" userId="1f2c16c95f855842" providerId="LiveId" clId="{5C788015-540B-4298-90BC-D8C8F6A9FF27}" dt="2019-01-13T12:39:56.871" v="281" actId="14100"/>
          <ac:picMkLst>
            <pc:docMk/>
            <pc:sldMk cId="426117389" sldId="321"/>
            <ac:picMk id="5" creationId="{9A27EACA-C31C-4555-A7B0-8C98AEA63C68}"/>
          </ac:picMkLst>
        </pc:picChg>
      </pc:sldChg>
      <pc:sldChg chg="addSp delSp modSp add">
        <pc:chgData name="Kimble Love" userId="1f2c16c95f855842" providerId="LiveId" clId="{5C788015-540B-4298-90BC-D8C8F6A9FF27}" dt="2019-01-13T12:47:04.650" v="327" actId="14100"/>
        <pc:sldMkLst>
          <pc:docMk/>
          <pc:sldMk cId="1363855330" sldId="322"/>
        </pc:sldMkLst>
        <pc:spChg chg="mod">
          <ac:chgData name="Kimble Love" userId="1f2c16c95f855842" providerId="LiveId" clId="{5C788015-540B-4298-90BC-D8C8F6A9FF27}" dt="2019-01-13T12:46:14.168" v="322" actId="207"/>
          <ac:spMkLst>
            <pc:docMk/>
            <pc:sldMk cId="1363855330" sldId="322"/>
            <ac:spMk id="2" creationId="{B286B2D5-544C-47D0-AE31-ECCA33980FD8}"/>
          </ac:spMkLst>
        </pc:spChg>
        <pc:spChg chg="del">
          <ac:chgData name="Kimble Love" userId="1f2c16c95f855842" providerId="LiveId" clId="{5C788015-540B-4298-90BC-D8C8F6A9FF27}" dt="2019-01-13T12:44:03.648" v="283"/>
          <ac:spMkLst>
            <pc:docMk/>
            <pc:sldMk cId="1363855330" sldId="322"/>
            <ac:spMk id="3" creationId="{1E33F4AF-6281-456E-BC1A-5AB2F405A7DA}"/>
          </ac:spMkLst>
        </pc:spChg>
        <pc:picChg chg="add mod">
          <ac:chgData name="Kimble Love" userId="1f2c16c95f855842" providerId="LiveId" clId="{5C788015-540B-4298-90BC-D8C8F6A9FF27}" dt="2019-01-13T12:47:04.650" v="327" actId="14100"/>
          <ac:picMkLst>
            <pc:docMk/>
            <pc:sldMk cId="1363855330" sldId="322"/>
            <ac:picMk id="1026" creationId="{BA3FD0E3-913A-4C90-90D7-8837676F3199}"/>
          </ac:picMkLst>
        </pc:picChg>
      </pc:sldChg>
      <pc:sldChg chg="modSp add">
        <pc:chgData name="Kimble Love" userId="1f2c16c95f855842" providerId="LiveId" clId="{5C788015-540B-4298-90BC-D8C8F6A9FF27}" dt="2019-01-13T13:20:43.247" v="743" actId="255"/>
        <pc:sldMkLst>
          <pc:docMk/>
          <pc:sldMk cId="2705607301" sldId="323"/>
        </pc:sldMkLst>
        <pc:spChg chg="mod">
          <ac:chgData name="Kimble Love" userId="1f2c16c95f855842" providerId="LiveId" clId="{5C788015-540B-4298-90BC-D8C8F6A9FF27}" dt="2019-01-13T13:20:43.247" v="743" actId="255"/>
          <ac:spMkLst>
            <pc:docMk/>
            <pc:sldMk cId="2705607301" sldId="323"/>
            <ac:spMk id="2" creationId="{C5997E4D-11F0-4EA8-951D-E4E54C8E159D}"/>
          </ac:spMkLst>
        </pc:spChg>
        <pc:spChg chg="mod">
          <ac:chgData name="Kimble Love" userId="1f2c16c95f855842" providerId="LiveId" clId="{5C788015-540B-4298-90BC-D8C8F6A9FF27}" dt="2019-01-13T13:19:44.705" v="731" actId="27636"/>
          <ac:spMkLst>
            <pc:docMk/>
            <pc:sldMk cId="2705607301" sldId="323"/>
            <ac:spMk id="3" creationId="{4A77A679-5EC8-4B0D-9E8E-9EBA11D88794}"/>
          </ac:spMkLst>
        </pc:spChg>
      </pc:sldChg>
      <pc:sldChg chg="modSp add">
        <pc:chgData name="Kimble Love" userId="1f2c16c95f855842" providerId="LiveId" clId="{5C788015-540B-4298-90BC-D8C8F6A9FF27}" dt="2019-01-13T13:02:05.535" v="471" actId="313"/>
        <pc:sldMkLst>
          <pc:docMk/>
          <pc:sldMk cId="2250896810" sldId="324"/>
        </pc:sldMkLst>
        <pc:spChg chg="mod">
          <ac:chgData name="Kimble Love" userId="1f2c16c95f855842" providerId="LiveId" clId="{5C788015-540B-4298-90BC-D8C8F6A9FF27}" dt="2019-01-13T13:02:05.535" v="471" actId="313"/>
          <ac:spMkLst>
            <pc:docMk/>
            <pc:sldMk cId="2250896810" sldId="324"/>
            <ac:spMk id="2" creationId="{45EF3D9F-F42C-4D7B-BE46-7F77E8F14AA7}"/>
          </ac:spMkLst>
        </pc:spChg>
        <pc:spChg chg="mod">
          <ac:chgData name="Kimble Love" userId="1f2c16c95f855842" providerId="LiveId" clId="{5C788015-540B-4298-90BC-D8C8F6A9FF27}" dt="2019-01-13T12:58:39.376" v="435" actId="27636"/>
          <ac:spMkLst>
            <pc:docMk/>
            <pc:sldMk cId="2250896810" sldId="324"/>
            <ac:spMk id="3" creationId="{45922048-8F99-45B9-8E40-E2930F8C6D2F}"/>
          </ac:spMkLst>
        </pc:spChg>
      </pc:sldChg>
      <pc:sldChg chg="modSp add">
        <pc:chgData name="Kimble Love" userId="1f2c16c95f855842" providerId="LiveId" clId="{5C788015-540B-4298-90BC-D8C8F6A9FF27}" dt="2019-01-13T13:03:51.911" v="482" actId="113"/>
        <pc:sldMkLst>
          <pc:docMk/>
          <pc:sldMk cId="1438894488" sldId="325"/>
        </pc:sldMkLst>
        <pc:spChg chg="mod">
          <ac:chgData name="Kimble Love" userId="1f2c16c95f855842" providerId="LiveId" clId="{5C788015-540B-4298-90BC-D8C8F6A9FF27}" dt="2019-01-13T13:03:51.911" v="482" actId="113"/>
          <ac:spMkLst>
            <pc:docMk/>
            <pc:sldMk cId="1438894488" sldId="325"/>
            <ac:spMk id="2" creationId="{924FDD2D-0FCC-4E0A-B456-AED9A55A2528}"/>
          </ac:spMkLst>
        </pc:spChg>
        <pc:spChg chg="mod">
          <ac:chgData name="Kimble Love" userId="1f2c16c95f855842" providerId="LiveId" clId="{5C788015-540B-4298-90BC-D8C8F6A9FF27}" dt="2019-01-13T13:03:13.009" v="475" actId="14100"/>
          <ac:spMkLst>
            <pc:docMk/>
            <pc:sldMk cId="1438894488" sldId="325"/>
            <ac:spMk id="3" creationId="{ABE6415D-BD6E-4A70-BE9D-FCCA7705653E}"/>
          </ac:spMkLst>
        </pc:spChg>
      </pc:sldChg>
      <pc:sldChg chg="modSp add del">
        <pc:chgData name="Kimble Love" userId="1f2c16c95f855842" providerId="LiveId" clId="{5C788015-540B-4298-90BC-D8C8F6A9FF27}" dt="2019-01-13T13:08:55.302" v="511" actId="2696"/>
        <pc:sldMkLst>
          <pc:docMk/>
          <pc:sldMk cId="2824993333" sldId="326"/>
        </pc:sldMkLst>
        <pc:spChg chg="mod">
          <ac:chgData name="Kimble Love" userId="1f2c16c95f855842" providerId="LiveId" clId="{5C788015-540B-4298-90BC-D8C8F6A9FF27}" dt="2019-01-13T13:07:53.399" v="494" actId="14100"/>
          <ac:spMkLst>
            <pc:docMk/>
            <pc:sldMk cId="2824993333" sldId="326"/>
            <ac:spMk id="2" creationId="{F5674502-BDA5-4CBC-BF49-D77B7A3B21AA}"/>
          </ac:spMkLst>
        </pc:spChg>
        <pc:spChg chg="mod">
          <ac:chgData name="Kimble Love" userId="1f2c16c95f855842" providerId="LiveId" clId="{5C788015-540B-4298-90BC-D8C8F6A9FF27}" dt="2019-01-13T13:08:46.524" v="510" actId="14100"/>
          <ac:spMkLst>
            <pc:docMk/>
            <pc:sldMk cId="2824993333" sldId="326"/>
            <ac:spMk id="3" creationId="{3F59CAEC-1FF1-4A19-AB04-8EA00A0B1858}"/>
          </ac:spMkLst>
        </pc:spChg>
      </pc:sldChg>
      <pc:sldChg chg="modSp add">
        <pc:chgData name="Kimble Love" userId="1f2c16c95f855842" providerId="LiveId" clId="{5C788015-540B-4298-90BC-D8C8F6A9FF27}" dt="2019-01-13T13:14:29.530" v="590" actId="115"/>
        <pc:sldMkLst>
          <pc:docMk/>
          <pc:sldMk cId="4036283022" sldId="326"/>
        </pc:sldMkLst>
        <pc:spChg chg="mod">
          <ac:chgData name="Kimble Love" userId="1f2c16c95f855842" providerId="LiveId" clId="{5C788015-540B-4298-90BC-D8C8F6A9FF27}" dt="2019-01-13T13:14:29.530" v="590" actId="115"/>
          <ac:spMkLst>
            <pc:docMk/>
            <pc:sldMk cId="4036283022" sldId="326"/>
            <ac:spMk id="2" creationId="{155B2D02-9DC0-4637-991F-2AD52C5391D0}"/>
          </ac:spMkLst>
        </pc:spChg>
        <pc:spChg chg="mod">
          <ac:chgData name="Kimble Love" userId="1f2c16c95f855842" providerId="LiveId" clId="{5C788015-540B-4298-90BC-D8C8F6A9FF27}" dt="2019-01-13T13:13:57.915" v="587" actId="20577"/>
          <ac:spMkLst>
            <pc:docMk/>
            <pc:sldMk cId="4036283022" sldId="326"/>
            <ac:spMk id="3" creationId="{8BAA6BE5-A7D5-492C-8FD7-226786B14F1F}"/>
          </ac:spMkLst>
        </pc:spChg>
      </pc:sldChg>
      <pc:sldChg chg="modSp add">
        <pc:chgData name="Kimble Love" userId="1f2c16c95f855842" providerId="LiveId" clId="{5C788015-540B-4298-90BC-D8C8F6A9FF27}" dt="2019-01-13T13:27:27.397" v="790" actId="14100"/>
        <pc:sldMkLst>
          <pc:docMk/>
          <pc:sldMk cId="991571097" sldId="327"/>
        </pc:sldMkLst>
        <pc:spChg chg="mod">
          <ac:chgData name="Kimble Love" userId="1f2c16c95f855842" providerId="LiveId" clId="{5C788015-540B-4298-90BC-D8C8F6A9FF27}" dt="2019-01-13T13:27:27.397" v="790" actId="14100"/>
          <ac:spMkLst>
            <pc:docMk/>
            <pc:sldMk cId="991571097" sldId="327"/>
            <ac:spMk id="2" creationId="{7A7493A3-712B-4B38-8ED0-F608A8428233}"/>
          </ac:spMkLst>
        </pc:spChg>
        <pc:spChg chg="mod">
          <ac:chgData name="Kimble Love" userId="1f2c16c95f855842" providerId="LiveId" clId="{5C788015-540B-4298-90BC-D8C8F6A9FF27}" dt="2019-01-13T13:22:29.593" v="749" actId="27636"/>
          <ac:spMkLst>
            <pc:docMk/>
            <pc:sldMk cId="991571097" sldId="327"/>
            <ac:spMk id="3" creationId="{275A4641-4ABA-4DFF-99B8-4F09DE2E731E}"/>
          </ac:spMkLst>
        </pc:spChg>
      </pc:sldChg>
      <pc:sldMasterChg chg="del delSldLayout">
        <pc:chgData name="Kimble Love" userId="1f2c16c95f855842" providerId="LiveId" clId="{5C788015-540B-4298-90BC-D8C8F6A9FF27}" dt="2019-01-13T12:47:45.728" v="340" actId="2696"/>
        <pc:sldMasterMkLst>
          <pc:docMk/>
          <pc:sldMasterMk cId="69458320" sldId="2147483669"/>
        </pc:sldMasterMkLst>
        <pc:sldLayoutChg chg="del">
          <pc:chgData name="Kimble Love" userId="1f2c16c95f855842" providerId="LiveId" clId="{5C788015-540B-4298-90BC-D8C8F6A9FF27}" dt="2019-01-13T12:47:45.713" v="329" actId="2696"/>
          <pc:sldLayoutMkLst>
            <pc:docMk/>
            <pc:sldMasterMk cId="69458320" sldId="2147483669"/>
            <pc:sldLayoutMk cId="943957654" sldId="2147483670"/>
          </pc:sldLayoutMkLst>
        </pc:sldLayoutChg>
        <pc:sldLayoutChg chg="del">
          <pc:chgData name="Kimble Love" userId="1f2c16c95f855842" providerId="LiveId" clId="{5C788015-540B-4298-90BC-D8C8F6A9FF27}" dt="2019-01-13T12:47:45.714" v="330" actId="2696"/>
          <pc:sldLayoutMkLst>
            <pc:docMk/>
            <pc:sldMasterMk cId="69458320" sldId="2147483669"/>
            <pc:sldLayoutMk cId="3839071224" sldId="2147483671"/>
          </pc:sldLayoutMkLst>
        </pc:sldLayoutChg>
        <pc:sldLayoutChg chg="del">
          <pc:chgData name="Kimble Love" userId="1f2c16c95f855842" providerId="LiveId" clId="{5C788015-540B-4298-90BC-D8C8F6A9FF27}" dt="2019-01-13T12:47:45.715" v="331" actId="2696"/>
          <pc:sldLayoutMkLst>
            <pc:docMk/>
            <pc:sldMasterMk cId="69458320" sldId="2147483669"/>
            <pc:sldLayoutMk cId="3482859202" sldId="2147483672"/>
          </pc:sldLayoutMkLst>
        </pc:sldLayoutChg>
        <pc:sldLayoutChg chg="del">
          <pc:chgData name="Kimble Love" userId="1f2c16c95f855842" providerId="LiveId" clId="{5C788015-540B-4298-90BC-D8C8F6A9FF27}" dt="2019-01-13T12:47:45.716" v="332" actId="2696"/>
          <pc:sldLayoutMkLst>
            <pc:docMk/>
            <pc:sldMasterMk cId="69458320" sldId="2147483669"/>
            <pc:sldLayoutMk cId="616565077" sldId="2147483673"/>
          </pc:sldLayoutMkLst>
        </pc:sldLayoutChg>
        <pc:sldLayoutChg chg="del">
          <pc:chgData name="Kimble Love" userId="1f2c16c95f855842" providerId="LiveId" clId="{5C788015-540B-4298-90BC-D8C8F6A9FF27}" dt="2019-01-13T12:47:45.717" v="333" actId="2696"/>
          <pc:sldLayoutMkLst>
            <pc:docMk/>
            <pc:sldMasterMk cId="69458320" sldId="2147483669"/>
            <pc:sldLayoutMk cId="521612556" sldId="2147483674"/>
          </pc:sldLayoutMkLst>
        </pc:sldLayoutChg>
        <pc:sldLayoutChg chg="del">
          <pc:chgData name="Kimble Love" userId="1f2c16c95f855842" providerId="LiveId" clId="{5C788015-540B-4298-90BC-D8C8F6A9FF27}" dt="2019-01-13T12:47:45.719" v="334" actId="2696"/>
          <pc:sldLayoutMkLst>
            <pc:docMk/>
            <pc:sldMasterMk cId="69458320" sldId="2147483669"/>
            <pc:sldLayoutMk cId="3464896920" sldId="2147483675"/>
          </pc:sldLayoutMkLst>
        </pc:sldLayoutChg>
        <pc:sldLayoutChg chg="del">
          <pc:chgData name="Kimble Love" userId="1f2c16c95f855842" providerId="LiveId" clId="{5C788015-540B-4298-90BC-D8C8F6A9FF27}" dt="2019-01-13T12:47:45.720" v="335" actId="2696"/>
          <pc:sldLayoutMkLst>
            <pc:docMk/>
            <pc:sldMasterMk cId="69458320" sldId="2147483669"/>
            <pc:sldLayoutMk cId="270589668" sldId="2147483676"/>
          </pc:sldLayoutMkLst>
        </pc:sldLayoutChg>
        <pc:sldLayoutChg chg="del">
          <pc:chgData name="Kimble Love" userId="1f2c16c95f855842" providerId="LiveId" clId="{5C788015-540B-4298-90BC-D8C8F6A9FF27}" dt="2019-01-13T12:47:45.721" v="336" actId="2696"/>
          <pc:sldLayoutMkLst>
            <pc:docMk/>
            <pc:sldMasterMk cId="69458320" sldId="2147483669"/>
            <pc:sldLayoutMk cId="1932776635" sldId="2147483677"/>
          </pc:sldLayoutMkLst>
        </pc:sldLayoutChg>
        <pc:sldLayoutChg chg="del">
          <pc:chgData name="Kimble Love" userId="1f2c16c95f855842" providerId="LiveId" clId="{5C788015-540B-4298-90BC-D8C8F6A9FF27}" dt="2019-01-13T12:47:45.723" v="337" actId="2696"/>
          <pc:sldLayoutMkLst>
            <pc:docMk/>
            <pc:sldMasterMk cId="69458320" sldId="2147483669"/>
            <pc:sldLayoutMk cId="3817175639" sldId="2147483678"/>
          </pc:sldLayoutMkLst>
        </pc:sldLayoutChg>
        <pc:sldLayoutChg chg="del">
          <pc:chgData name="Kimble Love" userId="1f2c16c95f855842" providerId="LiveId" clId="{5C788015-540B-4298-90BC-D8C8F6A9FF27}" dt="2019-01-13T12:47:45.723" v="338" actId="2696"/>
          <pc:sldLayoutMkLst>
            <pc:docMk/>
            <pc:sldMasterMk cId="69458320" sldId="2147483669"/>
            <pc:sldLayoutMk cId="2652852116" sldId="2147483679"/>
          </pc:sldLayoutMkLst>
        </pc:sldLayoutChg>
        <pc:sldLayoutChg chg="del">
          <pc:chgData name="Kimble Love" userId="1f2c16c95f855842" providerId="LiveId" clId="{5C788015-540B-4298-90BC-D8C8F6A9FF27}" dt="2019-01-13T12:47:45.725" v="339" actId="2696"/>
          <pc:sldLayoutMkLst>
            <pc:docMk/>
            <pc:sldMasterMk cId="69458320" sldId="2147483669"/>
            <pc:sldLayoutMk cId="2850584123" sldId="2147483680"/>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1/13/2019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D4DD6-D241-4946-9D95-8B3EE0A928A4}"/>
              </a:ext>
            </a:extLst>
          </p:cNvPr>
          <p:cNvSpPr>
            <a:spLocks noGrp="1"/>
          </p:cNvSpPr>
          <p:nvPr>
            <p:ph type="ctrTitle"/>
          </p:nvPr>
        </p:nvSpPr>
        <p:spPr>
          <a:xfrm>
            <a:off x="2209800" y="4464028"/>
            <a:ext cx="9144000" cy="1641490"/>
          </a:xfrm>
        </p:spPr>
        <p:txBody>
          <a:bodyPr/>
          <a:lstStyle/>
          <a:p>
            <a:r>
              <a:rPr lang="en-US" i="1" dirty="0">
                <a:latin typeface="Arial Black" panose="020B0A04020102020204" pitchFamily="34" charset="0"/>
              </a:rPr>
              <a:t>THE </a:t>
            </a:r>
            <a:r>
              <a:rPr lang="en-US" sz="8800" i="1" dirty="0">
                <a:latin typeface="Arial Black" panose="020B0A04020102020204" pitchFamily="34" charset="0"/>
              </a:rPr>
              <a:t>DECREE 2019</a:t>
            </a:r>
          </a:p>
        </p:txBody>
      </p:sp>
      <p:sp>
        <p:nvSpPr>
          <p:cNvPr id="3" name="Subtitle 2">
            <a:extLst>
              <a:ext uri="{FF2B5EF4-FFF2-40B4-BE49-F238E27FC236}">
                <a16:creationId xmlns:a16="http://schemas.microsoft.com/office/drawing/2014/main" id="{8672BB3D-52EF-47E0-89F5-806C7DA3E0D7}"/>
              </a:ext>
            </a:extLst>
          </p:cNvPr>
          <p:cNvSpPr>
            <a:spLocks noGrp="1"/>
          </p:cNvSpPr>
          <p:nvPr>
            <p:ph type="subTitle" idx="1"/>
          </p:nvPr>
        </p:nvSpPr>
        <p:spPr>
          <a:xfrm>
            <a:off x="1614115" y="3625795"/>
            <a:ext cx="9739684" cy="822606"/>
          </a:xfrm>
        </p:spPr>
        <p:txBody>
          <a:bodyPr>
            <a:normAutofit/>
          </a:bodyPr>
          <a:lstStyle/>
          <a:p>
            <a:r>
              <a:rPr lang="en-US" i="1">
                <a:latin typeface="Arial Black" panose="020B0A04020102020204" pitchFamily="34" charset="0"/>
              </a:rPr>
              <a:t>MIRACLE CITY GLOBAL:  BUILT BY GOD…</a:t>
            </a:r>
            <a:endParaRPr lang="en-US" i="1" dirty="0">
              <a:latin typeface="Arial Black" panose="020B0A04020102020204" pitchFamily="34" charset="0"/>
            </a:endParaRPr>
          </a:p>
        </p:txBody>
      </p:sp>
      <p:pic>
        <p:nvPicPr>
          <p:cNvPr id="5" name="Picture 4" descr="A close up of a rock wall&#10;&#10;Description automatically generated">
            <a:extLst>
              <a:ext uri="{FF2B5EF4-FFF2-40B4-BE49-F238E27FC236}">
                <a16:creationId xmlns:a16="http://schemas.microsoft.com/office/drawing/2014/main" id="{BD56762C-98E5-4C42-9F70-1C66841CC9EB}"/>
              </a:ext>
            </a:extLst>
          </p:cNvPr>
          <p:cNvPicPr>
            <a:picLocks noChangeAspect="1"/>
          </p:cNvPicPr>
          <p:nvPr/>
        </p:nvPicPr>
        <p:blipFill>
          <a:blip r:embed="rId2"/>
          <a:stretch>
            <a:fillRect/>
          </a:stretch>
        </p:blipFill>
        <p:spPr>
          <a:xfrm>
            <a:off x="1036947" y="499621"/>
            <a:ext cx="9739683" cy="3126174"/>
          </a:xfrm>
          <a:prstGeom prst="rect">
            <a:avLst/>
          </a:prstGeom>
        </p:spPr>
      </p:pic>
    </p:spTree>
    <p:extLst>
      <p:ext uri="{BB962C8B-B14F-4D97-AF65-F5344CB8AC3E}">
        <p14:creationId xmlns:p14="http://schemas.microsoft.com/office/powerpoint/2010/main" val="2718763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B96CE-6BC5-42E2-B219-5E8D93BC9AE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EAAC500-C36A-4C83-9610-C4F016AC65DC}"/>
              </a:ext>
            </a:extLst>
          </p:cNvPr>
          <p:cNvSpPr>
            <a:spLocks noGrp="1"/>
          </p:cNvSpPr>
          <p:nvPr>
            <p:ph idx="1"/>
          </p:nvPr>
        </p:nvSpPr>
        <p:spPr>
          <a:xfrm>
            <a:off x="596348" y="365125"/>
            <a:ext cx="10757452" cy="5811838"/>
          </a:xfrm>
        </p:spPr>
        <p:txBody>
          <a:bodyPr/>
          <a:lstStyle/>
          <a:p>
            <a:pPr marL="0" indent="0">
              <a:buNone/>
            </a:pPr>
            <a:endParaRPr lang="en-US" b="1" u="sng" dirty="0"/>
          </a:p>
          <a:p>
            <a:pPr marL="0" indent="0">
              <a:buNone/>
            </a:pPr>
            <a:endParaRPr lang="en-US" b="1" u="sng" dirty="0"/>
          </a:p>
          <a:p>
            <a:pPr marL="0" indent="0">
              <a:buNone/>
            </a:pPr>
            <a:r>
              <a:rPr lang="en-US" sz="3600" b="1" u="sng" dirty="0"/>
              <a:t>Psalm 2:7-8                                                                                                                        </a:t>
            </a:r>
            <a:r>
              <a:rPr lang="en-US" sz="3600" b="1" dirty="0"/>
              <a:t>I will proclaim the decree of the Lord: He said to me, "You are my Son; today I have become your Father. 8 Ask of me, and I will make the nations your inheritance, the ends of the earth your possession. </a:t>
            </a:r>
          </a:p>
          <a:p>
            <a:pPr marL="0" indent="0">
              <a:buNone/>
            </a:pPr>
            <a:r>
              <a:rPr lang="en-US" sz="3600" b="1" u="sng" dirty="0"/>
              <a:t>Proverbs 8:15-16                                                                                            </a:t>
            </a:r>
            <a:r>
              <a:rPr lang="en-US" sz="3600" b="1" dirty="0"/>
              <a:t>             By me kings reign, and princes decree justice. By me princes rule, and nobles, even all the judges of the earth. </a:t>
            </a:r>
          </a:p>
          <a:p>
            <a:pPr marL="0" indent="0">
              <a:buNone/>
            </a:pPr>
            <a:endParaRPr lang="en-US" dirty="0"/>
          </a:p>
          <a:p>
            <a:endParaRPr lang="en-US" dirty="0"/>
          </a:p>
        </p:txBody>
      </p:sp>
    </p:spTree>
    <p:extLst>
      <p:ext uri="{BB962C8B-B14F-4D97-AF65-F5344CB8AC3E}">
        <p14:creationId xmlns:p14="http://schemas.microsoft.com/office/powerpoint/2010/main" val="3224177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cake, table, wall&#10;&#10;Description generated with very high confidence">
            <a:extLst>
              <a:ext uri="{FF2B5EF4-FFF2-40B4-BE49-F238E27FC236}">
                <a16:creationId xmlns:a16="http://schemas.microsoft.com/office/drawing/2014/main" id="{0E5662DF-41C1-4E60-8CBE-BDEAB371D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244" y="716437"/>
            <a:ext cx="4053526" cy="5213023"/>
          </a:xfrm>
          <a:prstGeom prst="rect">
            <a:avLst/>
          </a:prstGeom>
          <a:ln w="76200">
            <a:solidFill>
              <a:srgbClr val="C00000"/>
            </a:solidFill>
          </a:ln>
        </p:spPr>
      </p:pic>
      <p:sp>
        <p:nvSpPr>
          <p:cNvPr id="2" name="Title 1">
            <a:extLst>
              <a:ext uri="{FF2B5EF4-FFF2-40B4-BE49-F238E27FC236}">
                <a16:creationId xmlns:a16="http://schemas.microsoft.com/office/drawing/2014/main" id="{645246CA-3D25-47D7-AC53-DCAEAEBC76E8}"/>
              </a:ext>
            </a:extLst>
          </p:cNvPr>
          <p:cNvSpPr>
            <a:spLocks noGrp="1"/>
          </p:cNvSpPr>
          <p:nvPr>
            <p:ph type="title"/>
          </p:nvPr>
        </p:nvSpPr>
        <p:spPr>
          <a:xfrm>
            <a:off x="4384039" y="365125"/>
            <a:ext cx="7164493" cy="1325563"/>
          </a:xfrm>
        </p:spPr>
        <p:txBody>
          <a:bodyPr>
            <a:normAutofit fontScale="90000"/>
          </a:bodyPr>
          <a:lstStyle/>
          <a:p>
            <a:br>
              <a:rPr lang="en-US" sz="2800" dirty="0">
                <a:solidFill>
                  <a:schemeClr val="bg1"/>
                </a:solidFill>
              </a:rPr>
            </a:br>
            <a:br>
              <a:rPr lang="en-US" sz="2800" dirty="0">
                <a:solidFill>
                  <a:schemeClr val="bg1"/>
                </a:solidFill>
              </a:rPr>
            </a:br>
            <a:r>
              <a:rPr lang="en-US" sz="5400" dirty="0">
                <a:solidFill>
                  <a:schemeClr val="bg1"/>
                </a:solidFill>
                <a:latin typeface="Arial Black" panose="020B0A04020102020204" pitchFamily="34" charset="0"/>
              </a:rPr>
              <a:t>DECREE:</a:t>
            </a:r>
            <a:br>
              <a:rPr lang="en-US" sz="5400" dirty="0">
                <a:solidFill>
                  <a:schemeClr val="bg1"/>
                </a:solidFill>
              </a:rPr>
            </a:br>
            <a:endParaRPr lang="en-US" sz="5400" dirty="0">
              <a:solidFill>
                <a:schemeClr val="bg1"/>
              </a:solidFill>
            </a:endParaRPr>
          </a:p>
        </p:txBody>
      </p:sp>
      <p:sp>
        <p:nvSpPr>
          <p:cNvPr id="3" name="Content Placeholder 2">
            <a:extLst>
              <a:ext uri="{FF2B5EF4-FFF2-40B4-BE49-F238E27FC236}">
                <a16:creationId xmlns:a16="http://schemas.microsoft.com/office/drawing/2014/main" id="{F127BAB0-9B6D-4B16-B116-0399F7EB315B}"/>
              </a:ext>
            </a:extLst>
          </p:cNvPr>
          <p:cNvSpPr>
            <a:spLocks noGrp="1"/>
          </p:cNvSpPr>
          <p:nvPr>
            <p:ph idx="1"/>
          </p:nvPr>
        </p:nvSpPr>
        <p:spPr>
          <a:xfrm>
            <a:off x="4387515" y="2022601"/>
            <a:ext cx="7161017" cy="4154361"/>
          </a:xfrm>
        </p:spPr>
        <p:txBody>
          <a:bodyPr>
            <a:normAutofit/>
          </a:bodyPr>
          <a:lstStyle/>
          <a:p>
            <a:pPr marL="0" indent="0">
              <a:buNone/>
            </a:pPr>
            <a:r>
              <a:rPr lang="en-US" sz="2400" dirty="0">
                <a:solidFill>
                  <a:schemeClr val="bg1"/>
                </a:solidFill>
                <a:latin typeface="Arial Black" panose="020B0A04020102020204" pitchFamily="34" charset="0"/>
              </a:rPr>
              <a:t>1. To determine judicially; to resolve by sentence; as, the court decreed that the property should be restored; or they decreed a restoration of the property.</a:t>
            </a:r>
          </a:p>
          <a:p>
            <a:pPr marL="0" indent="0">
              <a:buNone/>
            </a:pPr>
            <a:r>
              <a:rPr lang="en-US" sz="2400" dirty="0">
                <a:solidFill>
                  <a:schemeClr val="bg1"/>
                </a:solidFill>
                <a:latin typeface="Arial Black" panose="020B0A04020102020204" pitchFamily="34" charset="0"/>
              </a:rPr>
              <a:t>2. To determine or resolve legislatively; to fix or appoint; to set or constitute by edict or in purpose.</a:t>
            </a:r>
          </a:p>
          <a:p>
            <a:pPr marL="0" indent="0">
              <a:buNone/>
            </a:pPr>
            <a:r>
              <a:rPr lang="en-US" sz="2400" dirty="0">
                <a:solidFill>
                  <a:schemeClr val="bg1"/>
                </a:solidFill>
                <a:latin typeface="Arial Black" panose="020B0A04020102020204" pitchFamily="34" charset="0"/>
              </a:rPr>
              <a:t>Thou shalt decree a thing, and it shall be established. Job 22:28</a:t>
            </a:r>
          </a:p>
          <a:p>
            <a:pPr marL="0" indent="0">
              <a:buNone/>
            </a:pPr>
            <a:endParaRPr lang="en-US" sz="2000" dirty="0">
              <a:solidFill>
                <a:schemeClr val="bg1"/>
              </a:solidFill>
              <a:latin typeface="Arial Black" panose="020B0A04020102020204" pitchFamily="34" charset="0"/>
            </a:endParaRPr>
          </a:p>
          <a:p>
            <a:pPr marL="0" indent="0">
              <a:buNone/>
            </a:pPr>
            <a:endParaRPr lang="en-US" sz="2000" dirty="0">
              <a:solidFill>
                <a:schemeClr val="bg1"/>
              </a:solidFill>
            </a:endParaRPr>
          </a:p>
        </p:txBody>
      </p:sp>
    </p:spTree>
    <p:extLst>
      <p:ext uri="{BB962C8B-B14F-4D97-AF65-F5344CB8AC3E}">
        <p14:creationId xmlns:p14="http://schemas.microsoft.com/office/powerpoint/2010/main" val="2447731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9F321B7-E3D7-46BF-9E48-7A02FCCE7254}"/>
              </a:ext>
            </a:extLst>
          </p:cNvPr>
          <p:cNvPicPr>
            <a:picLocks noGrp="1" noChangeAspect="1"/>
          </p:cNvPicPr>
          <p:nvPr>
            <p:ph idx="1"/>
          </p:nvPr>
        </p:nvPicPr>
        <p:blipFill rotWithShape="1">
          <a:blip r:embed="rId3"/>
          <a:srcRect t="26466" b="17144"/>
          <a:stretch/>
        </p:blipFill>
        <p:spPr>
          <a:xfrm>
            <a:off x="20" y="10"/>
            <a:ext cx="12191980" cy="6857990"/>
          </a:xfrm>
          <a:prstGeom prst="rect">
            <a:avLst/>
          </a:prstGeom>
        </p:spPr>
      </p:pic>
    </p:spTree>
    <p:extLst>
      <p:ext uri="{BB962C8B-B14F-4D97-AF65-F5344CB8AC3E}">
        <p14:creationId xmlns:p14="http://schemas.microsoft.com/office/powerpoint/2010/main" val="1270104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pic>
        <p:nvPicPr>
          <p:cNvPr id="5" name="Content Placeholder 4" descr="A picture containing water&#10;&#10;Description automatically generated">
            <a:extLst>
              <a:ext uri="{FF2B5EF4-FFF2-40B4-BE49-F238E27FC236}">
                <a16:creationId xmlns:a16="http://schemas.microsoft.com/office/drawing/2014/main" id="{C80558A5-507E-4ECE-94D8-58F919DFF56B}"/>
              </a:ext>
            </a:extLst>
          </p:cNvPr>
          <p:cNvPicPr>
            <a:picLocks noGrp="1" noChangeAspect="1"/>
          </p:cNvPicPr>
          <p:nvPr>
            <p:ph idx="1"/>
          </p:nvPr>
        </p:nvPicPr>
        <p:blipFill rotWithShape="1">
          <a:blip r:embed="rId3"/>
          <a:srcRect t="19596" b="24013"/>
          <a:stretch/>
        </p:blipFill>
        <p:spPr>
          <a:xfrm>
            <a:off x="20" y="10"/>
            <a:ext cx="12191980" cy="6857990"/>
          </a:xfrm>
          <a:prstGeom prst="rect">
            <a:avLst/>
          </a:prstGeom>
        </p:spPr>
      </p:pic>
    </p:spTree>
    <p:extLst>
      <p:ext uri="{BB962C8B-B14F-4D97-AF65-F5344CB8AC3E}">
        <p14:creationId xmlns:p14="http://schemas.microsoft.com/office/powerpoint/2010/main" val="1321598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E837D-9A12-4764-AAD2-7DD120CC7707}"/>
              </a:ext>
            </a:extLst>
          </p:cNvPr>
          <p:cNvSpPr>
            <a:spLocks noGrp="1"/>
          </p:cNvSpPr>
          <p:nvPr>
            <p:ph type="title"/>
          </p:nvPr>
        </p:nvSpPr>
        <p:spPr>
          <a:xfrm>
            <a:off x="838200" y="365125"/>
            <a:ext cx="10515600" cy="1460500"/>
          </a:xfrm>
        </p:spPr>
        <p:txBody>
          <a:bodyPr/>
          <a:lstStyle/>
          <a:p>
            <a:endParaRPr lang="en-US"/>
          </a:p>
        </p:txBody>
      </p:sp>
      <p:pic>
        <p:nvPicPr>
          <p:cNvPr id="5" name="Content Placeholder 4" descr="A screen shot of a clock&#10;&#10;Description automatically generated">
            <a:extLst>
              <a:ext uri="{FF2B5EF4-FFF2-40B4-BE49-F238E27FC236}">
                <a16:creationId xmlns:a16="http://schemas.microsoft.com/office/drawing/2014/main" id="{9A27EACA-C31C-4555-A7B0-8C98AEA63C68}"/>
              </a:ext>
            </a:extLst>
          </p:cNvPr>
          <p:cNvPicPr>
            <a:picLocks noGrp="1" noChangeAspect="1"/>
          </p:cNvPicPr>
          <p:nvPr>
            <p:ph idx="1"/>
          </p:nvPr>
        </p:nvPicPr>
        <p:blipFill>
          <a:blip r:embed="rId2"/>
          <a:stretch>
            <a:fillRect/>
          </a:stretch>
        </p:blipFill>
        <p:spPr>
          <a:xfrm>
            <a:off x="1" y="0"/>
            <a:ext cx="12192000" cy="6858000"/>
          </a:xfrm>
        </p:spPr>
      </p:pic>
    </p:spTree>
    <p:extLst>
      <p:ext uri="{BB962C8B-B14F-4D97-AF65-F5344CB8AC3E}">
        <p14:creationId xmlns:p14="http://schemas.microsoft.com/office/powerpoint/2010/main" val="426117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B230E-7CBA-4157-9D29-ECB40D4A6426}"/>
              </a:ext>
            </a:extLst>
          </p:cNvPr>
          <p:cNvSpPr>
            <a:spLocks noGrp="1"/>
          </p:cNvSpPr>
          <p:nvPr>
            <p:ph type="title"/>
          </p:nvPr>
        </p:nvSpPr>
        <p:spPr>
          <a:xfrm>
            <a:off x="979100" y="379357"/>
            <a:ext cx="10515600" cy="6099286"/>
          </a:xfrm>
          <a:solidFill>
            <a:schemeClr val="bg1"/>
          </a:solidFill>
        </p:spPr>
        <p:txBody>
          <a:bodyPr>
            <a:normAutofit fontScale="90000"/>
          </a:bodyPr>
          <a:lstStyle/>
          <a:p>
            <a:pPr marL="0" indent="0"/>
            <a:br>
              <a:rPr lang="en-US" dirty="0"/>
            </a:br>
            <a:r>
              <a:rPr lang="en-US" sz="10700" b="1" dirty="0">
                <a:latin typeface="Algerian" panose="04020705040A02060702" pitchFamily="82" charset="0"/>
              </a:rPr>
              <a:t>CREATE IT!</a:t>
            </a:r>
            <a:br>
              <a:rPr lang="en-US" sz="10700" b="1" dirty="0">
                <a:latin typeface="Algerian" panose="04020705040A02060702" pitchFamily="82" charset="0"/>
              </a:rPr>
            </a:br>
            <a:r>
              <a:rPr lang="en-US" sz="6700" b="1" dirty="0"/>
              <a:t>Psalm 104:30</a:t>
            </a:r>
            <a:br>
              <a:rPr lang="en-US" sz="6700" b="1" dirty="0"/>
            </a:br>
            <a:r>
              <a:rPr lang="en-US" sz="6700" b="1" dirty="0"/>
              <a:t> When you send your Spirit, they are created, and you renew the face of the earth. </a:t>
            </a:r>
            <a:br>
              <a:rPr lang="en-US" sz="6700" b="1" dirty="0"/>
            </a:br>
            <a:endParaRPr lang="en-US" sz="6700" b="1" dirty="0"/>
          </a:p>
        </p:txBody>
      </p:sp>
      <p:pic>
        <p:nvPicPr>
          <p:cNvPr id="7" name="Content Placeholder 6" descr="A close up of a tree&#10;&#10;Description automatically generated">
            <a:extLst>
              <a:ext uri="{FF2B5EF4-FFF2-40B4-BE49-F238E27FC236}">
                <a16:creationId xmlns:a16="http://schemas.microsoft.com/office/drawing/2014/main" id="{CD7CB41D-312F-4488-BE74-28EB34C5F089}"/>
              </a:ext>
            </a:extLst>
          </p:cNvPr>
          <p:cNvPicPr>
            <a:picLocks noGrp="1" noChangeAspect="1"/>
          </p:cNvPicPr>
          <p:nvPr>
            <p:ph idx="1"/>
          </p:nvPr>
        </p:nvPicPr>
        <p:blipFill>
          <a:blip r:embed="rId2"/>
          <a:stretch>
            <a:fillRect/>
          </a:stretch>
        </p:blipFill>
        <p:spPr>
          <a:xfrm>
            <a:off x="7569724" y="659877"/>
            <a:ext cx="3733013" cy="2274836"/>
          </a:xfrm>
        </p:spPr>
      </p:pic>
    </p:spTree>
    <p:extLst>
      <p:ext uri="{BB962C8B-B14F-4D97-AF65-F5344CB8AC3E}">
        <p14:creationId xmlns:p14="http://schemas.microsoft.com/office/powerpoint/2010/main" val="4008910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6B2D5-544C-47D0-AE31-ECCA33980FD8}"/>
              </a:ext>
            </a:extLst>
          </p:cNvPr>
          <p:cNvSpPr>
            <a:spLocks noGrp="1"/>
          </p:cNvSpPr>
          <p:nvPr>
            <p:ph type="title"/>
          </p:nvPr>
        </p:nvSpPr>
        <p:spPr>
          <a:solidFill>
            <a:schemeClr val="bg1"/>
          </a:solidFill>
        </p:spPr>
        <p:txBody>
          <a:bodyPr>
            <a:noAutofit/>
          </a:bodyPr>
          <a:lstStyle/>
          <a:p>
            <a:r>
              <a:rPr lang="en-US" sz="9600" b="1" dirty="0">
                <a:latin typeface="Algerian" panose="04020705040A02060702" pitchFamily="82" charset="0"/>
              </a:rPr>
              <a:t>CREATE IT!</a:t>
            </a:r>
          </a:p>
        </p:txBody>
      </p:sp>
      <p:pic>
        <p:nvPicPr>
          <p:cNvPr id="1026" name="Picture 2" descr="Image result for image of psalm 107:20">
            <a:extLst>
              <a:ext uri="{FF2B5EF4-FFF2-40B4-BE49-F238E27FC236}">
                <a16:creationId xmlns:a16="http://schemas.microsoft.com/office/drawing/2014/main" id="{BA3FD0E3-913A-4C90-90D7-8837676F319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95133" y="1690688"/>
            <a:ext cx="8604034" cy="506467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855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B6473-3F28-4A3E-B10E-10E2C8D2F985}"/>
              </a:ext>
            </a:extLst>
          </p:cNvPr>
          <p:cNvSpPr>
            <a:spLocks noGrp="1"/>
          </p:cNvSpPr>
          <p:nvPr>
            <p:ph type="title"/>
          </p:nvPr>
        </p:nvSpPr>
        <p:spPr>
          <a:xfrm>
            <a:off x="838200" y="365125"/>
            <a:ext cx="6683734" cy="1325563"/>
          </a:xfrm>
          <a:solidFill>
            <a:schemeClr val="bg1"/>
          </a:solidFill>
          <a:ln w="76200">
            <a:solidFill>
              <a:schemeClr val="bg1"/>
            </a:solidFill>
          </a:ln>
        </p:spPr>
        <p:txBody>
          <a:bodyPr>
            <a:noAutofit/>
          </a:bodyPr>
          <a:lstStyle/>
          <a:p>
            <a:r>
              <a:rPr lang="en-US" sz="9600" b="1" dirty="0">
                <a:latin typeface="Algerian" panose="04020705040A02060702" pitchFamily="82" charset="0"/>
              </a:rPr>
              <a:t>CREATE IT!</a:t>
            </a:r>
          </a:p>
        </p:txBody>
      </p:sp>
      <p:sp>
        <p:nvSpPr>
          <p:cNvPr id="3" name="Content Placeholder 2">
            <a:extLst>
              <a:ext uri="{FF2B5EF4-FFF2-40B4-BE49-F238E27FC236}">
                <a16:creationId xmlns:a16="http://schemas.microsoft.com/office/drawing/2014/main" id="{361AF7E0-0707-4DCB-AD0F-0BFA0ADF21FA}"/>
              </a:ext>
            </a:extLst>
          </p:cNvPr>
          <p:cNvSpPr>
            <a:spLocks noGrp="1"/>
          </p:cNvSpPr>
          <p:nvPr>
            <p:ph idx="1"/>
          </p:nvPr>
        </p:nvSpPr>
        <p:spPr>
          <a:xfrm>
            <a:off x="1120000" y="1825625"/>
            <a:ext cx="10233800" cy="4351338"/>
          </a:xfrm>
          <a:solidFill>
            <a:schemeClr val="bg1"/>
          </a:solidFill>
        </p:spPr>
        <p:txBody>
          <a:bodyPr/>
          <a:lstStyle/>
          <a:p>
            <a:pPr marL="0" indent="0" algn="ctr">
              <a:buNone/>
            </a:pPr>
            <a:endParaRPr lang="en-US" sz="4800" b="1" u="sng" dirty="0">
              <a:latin typeface="Arial Black" panose="020B0A04020102020204" pitchFamily="34" charset="0"/>
            </a:endParaRPr>
          </a:p>
          <a:p>
            <a:pPr marL="0" indent="0" algn="ctr">
              <a:buNone/>
            </a:pPr>
            <a:r>
              <a:rPr lang="en-US" sz="4800" b="1" u="sng" dirty="0">
                <a:latin typeface="Arial Black" panose="020B0A04020102020204" pitchFamily="34" charset="0"/>
              </a:rPr>
              <a:t>LUKE 1:37</a:t>
            </a:r>
          </a:p>
          <a:p>
            <a:pPr marL="0" indent="0" algn="ctr">
              <a:buNone/>
            </a:pPr>
            <a:r>
              <a:rPr lang="en-US" sz="4800" b="1" dirty="0">
                <a:latin typeface="Arial Black" panose="020B0A04020102020204" pitchFamily="34" charset="0"/>
              </a:rPr>
              <a:t>FOR NO WORD SPOKEN BY GOD </a:t>
            </a:r>
            <a:r>
              <a:rPr lang="en-US" sz="4800" b="1" dirty="0" err="1">
                <a:latin typeface="Arial Black" panose="020B0A04020102020204" pitchFamily="34" charset="0"/>
              </a:rPr>
              <a:t>GOD</a:t>
            </a:r>
            <a:r>
              <a:rPr lang="en-US" sz="4800" b="1" dirty="0">
                <a:latin typeface="Arial Black" panose="020B0A04020102020204" pitchFamily="34" charset="0"/>
              </a:rPr>
              <a:t> IS WITHOUT POWER.</a:t>
            </a:r>
          </a:p>
          <a:p>
            <a:pPr marL="0" indent="0">
              <a:buNone/>
            </a:pPr>
            <a:endParaRPr lang="en-US" b="1" i="1" dirty="0">
              <a:latin typeface="Arial Black" panose="020B0A04020102020204" pitchFamily="34" charset="0"/>
            </a:endParaRPr>
          </a:p>
        </p:txBody>
      </p:sp>
      <p:pic>
        <p:nvPicPr>
          <p:cNvPr id="6" name="Picture 5" descr="A close up of a device&#10;&#10;Description automatically generated">
            <a:extLst>
              <a:ext uri="{FF2B5EF4-FFF2-40B4-BE49-F238E27FC236}">
                <a16:creationId xmlns:a16="http://schemas.microsoft.com/office/drawing/2014/main" id="{3D6CA6B9-434D-48B3-9277-8471AE07DBD2}"/>
              </a:ext>
            </a:extLst>
          </p:cNvPr>
          <p:cNvPicPr>
            <a:picLocks noChangeAspect="1"/>
          </p:cNvPicPr>
          <p:nvPr/>
        </p:nvPicPr>
        <p:blipFill>
          <a:blip r:embed="rId2"/>
          <a:stretch>
            <a:fillRect/>
          </a:stretch>
        </p:blipFill>
        <p:spPr>
          <a:xfrm>
            <a:off x="372532" y="4967111"/>
            <a:ext cx="2484967" cy="1876272"/>
          </a:xfrm>
          <a:prstGeom prst="rect">
            <a:avLst/>
          </a:prstGeom>
        </p:spPr>
      </p:pic>
      <p:pic>
        <p:nvPicPr>
          <p:cNvPr id="8" name="Picture 7" descr="A close up of a tree&#10;&#10;Description automatically generated">
            <a:extLst>
              <a:ext uri="{FF2B5EF4-FFF2-40B4-BE49-F238E27FC236}">
                <a16:creationId xmlns:a16="http://schemas.microsoft.com/office/drawing/2014/main" id="{1E82A872-5FDB-45FB-AA96-9EC904259E68}"/>
              </a:ext>
            </a:extLst>
          </p:cNvPr>
          <p:cNvPicPr>
            <a:picLocks noChangeAspect="1"/>
          </p:cNvPicPr>
          <p:nvPr/>
        </p:nvPicPr>
        <p:blipFill>
          <a:blip r:embed="rId3"/>
          <a:stretch>
            <a:fillRect/>
          </a:stretch>
        </p:blipFill>
        <p:spPr>
          <a:xfrm>
            <a:off x="2857500" y="5464605"/>
            <a:ext cx="6038144" cy="1393395"/>
          </a:xfrm>
          <a:prstGeom prst="rect">
            <a:avLst/>
          </a:prstGeom>
        </p:spPr>
      </p:pic>
    </p:spTree>
    <p:extLst>
      <p:ext uri="{BB962C8B-B14F-4D97-AF65-F5344CB8AC3E}">
        <p14:creationId xmlns:p14="http://schemas.microsoft.com/office/powerpoint/2010/main" val="655598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F164E5A-ABC0-4A97-86CA-5F7C26615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4" y="0"/>
            <a:ext cx="8116488" cy="6858000"/>
          </a:xfrm>
          <a:prstGeom prst="rect">
            <a:avLst/>
          </a:prstGeom>
          <a:solidFill>
            <a:schemeClr val="bg1">
              <a:alpha val="2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C2393E8D-D10F-4FE1-AC21-8B44BEB50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2" y="1"/>
            <a:ext cx="4062127" cy="6857996"/>
          </a:xfrm>
          <a:prstGeom prst="rect">
            <a:avLst/>
          </a:pr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9BD4AC-79F4-4861-9B8A-4D72B7CCE7FA}"/>
              </a:ext>
            </a:extLst>
          </p:cNvPr>
          <p:cNvSpPr>
            <a:spLocks noGrp="1"/>
          </p:cNvSpPr>
          <p:nvPr>
            <p:ph type="title"/>
          </p:nvPr>
        </p:nvSpPr>
        <p:spPr>
          <a:xfrm>
            <a:off x="8610600" y="254524"/>
            <a:ext cx="3276600" cy="1467175"/>
          </a:xfrm>
          <a:solidFill>
            <a:schemeClr val="bg1"/>
          </a:solidFill>
        </p:spPr>
        <p:txBody>
          <a:bodyPr anchor="b">
            <a:normAutofit/>
          </a:bodyPr>
          <a:lstStyle/>
          <a:p>
            <a:r>
              <a:rPr lang="en-US" sz="4400" b="1" dirty="0">
                <a:solidFill>
                  <a:schemeClr val="tx1"/>
                </a:solidFill>
                <a:latin typeface="Algerian" panose="04020705040A02060702" pitchFamily="82" charset="0"/>
              </a:rPr>
              <a:t>CREATE IT…</a:t>
            </a:r>
          </a:p>
        </p:txBody>
      </p:sp>
      <p:pic>
        <p:nvPicPr>
          <p:cNvPr id="2050" name="Picture 2" descr="Image result for isaiah 55:11 message">
            <a:extLst>
              <a:ext uri="{FF2B5EF4-FFF2-40B4-BE49-F238E27FC236}">
                <a16:creationId xmlns:a16="http://schemas.microsoft.com/office/drawing/2014/main" id="{3A38890D-A989-44EC-A3D9-238AB8A71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95" y="527901"/>
            <a:ext cx="7869655" cy="616512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FDE21B8-654E-4595-AEE1-3A41848DE599}"/>
              </a:ext>
            </a:extLst>
          </p:cNvPr>
          <p:cNvSpPr>
            <a:spLocks noGrp="1"/>
          </p:cNvSpPr>
          <p:nvPr>
            <p:ph idx="1"/>
          </p:nvPr>
        </p:nvSpPr>
        <p:spPr>
          <a:xfrm>
            <a:off x="8610599" y="1976222"/>
            <a:ext cx="2944151" cy="4200741"/>
          </a:xfrm>
          <a:solidFill>
            <a:schemeClr val="bg1"/>
          </a:solidFill>
        </p:spPr>
        <p:txBody>
          <a:bodyPr>
            <a:normAutofit lnSpcReduction="10000"/>
          </a:bodyPr>
          <a:lstStyle/>
          <a:p>
            <a:pPr marL="0" indent="0">
              <a:buNone/>
            </a:pPr>
            <a:r>
              <a:rPr lang="en-US" sz="3200" b="1" dirty="0">
                <a:gradFill>
                  <a:gsLst>
                    <a:gs pos="34000">
                      <a:schemeClr val="tx1">
                        <a:lumMod val="93000"/>
                      </a:schemeClr>
                    </a:gs>
                    <a:gs pos="0">
                      <a:schemeClr val="bg1">
                        <a:lumMod val="25000"/>
                        <a:lumOff val="75000"/>
                      </a:schemeClr>
                    </a:gs>
                    <a:gs pos="100000">
                      <a:schemeClr val="tx1"/>
                    </a:gs>
                  </a:gsLst>
                  <a:lin ang="4800000" scaled="0"/>
                </a:gradFill>
              </a:rPr>
              <a:t>HOLY SPIRIT HOVERS…</a:t>
            </a:r>
          </a:p>
          <a:p>
            <a:pPr marL="0" indent="0">
              <a:buNone/>
            </a:pPr>
            <a:r>
              <a:rPr lang="en-US" sz="3200" b="1" dirty="0">
                <a:gradFill>
                  <a:gsLst>
                    <a:gs pos="34000">
                      <a:schemeClr val="tx1">
                        <a:lumMod val="93000"/>
                      </a:schemeClr>
                    </a:gs>
                    <a:gs pos="0">
                      <a:schemeClr val="bg1">
                        <a:lumMod val="25000"/>
                        <a:lumOff val="75000"/>
                      </a:schemeClr>
                    </a:gs>
                    <a:gs pos="100000">
                      <a:schemeClr val="tx1"/>
                    </a:gs>
                  </a:gsLst>
                  <a:lin ang="4800000" scaled="0"/>
                </a:gradFill>
              </a:rPr>
              <a:t>HEAVEN RUNS…</a:t>
            </a:r>
          </a:p>
          <a:p>
            <a:pPr marL="0" indent="0">
              <a:buNone/>
            </a:pPr>
            <a:r>
              <a:rPr lang="en-US" sz="3200" b="1" dirty="0">
                <a:gradFill>
                  <a:gsLst>
                    <a:gs pos="34000">
                      <a:schemeClr val="tx1">
                        <a:lumMod val="93000"/>
                      </a:schemeClr>
                    </a:gs>
                    <a:gs pos="0">
                      <a:schemeClr val="bg1">
                        <a:lumMod val="25000"/>
                        <a:lumOff val="75000"/>
                      </a:schemeClr>
                    </a:gs>
                    <a:gs pos="100000">
                      <a:schemeClr val="tx1"/>
                    </a:gs>
                  </a:gsLst>
                  <a:lin ang="4800000" scaled="0"/>
                </a:gradFill>
              </a:rPr>
              <a:t>YOUR KINGDOM COME…</a:t>
            </a:r>
          </a:p>
          <a:p>
            <a:pPr marL="0" indent="0">
              <a:buNone/>
            </a:pPr>
            <a:r>
              <a:rPr lang="en-US" sz="3200" b="1" dirty="0">
                <a:gradFill>
                  <a:gsLst>
                    <a:gs pos="34000">
                      <a:schemeClr val="tx1">
                        <a:lumMod val="93000"/>
                      </a:schemeClr>
                    </a:gs>
                    <a:gs pos="0">
                      <a:schemeClr val="bg1">
                        <a:lumMod val="25000"/>
                        <a:lumOff val="75000"/>
                      </a:schemeClr>
                    </a:gs>
                    <a:gs pos="100000">
                      <a:schemeClr val="tx1"/>
                    </a:gs>
                  </a:gsLst>
                  <a:lin ang="4800000" scaled="0"/>
                </a:gradFill>
              </a:rPr>
              <a:t>YOUR WILL BE DONE…</a:t>
            </a:r>
          </a:p>
          <a:p>
            <a:pPr marL="0" indent="0">
              <a:buNone/>
            </a:pPr>
            <a:endParaRPr lang="en-US" sz="1600" dirty="0">
              <a:gradFill>
                <a:gsLst>
                  <a:gs pos="34000">
                    <a:schemeClr val="tx1">
                      <a:lumMod val="93000"/>
                    </a:schemeClr>
                  </a:gs>
                  <a:gs pos="0">
                    <a:schemeClr val="bg1">
                      <a:lumMod val="25000"/>
                      <a:lumOff val="75000"/>
                    </a:schemeClr>
                  </a:gs>
                  <a:gs pos="100000">
                    <a:schemeClr val="tx1"/>
                  </a:gs>
                </a:gsLst>
                <a:lin ang="4800000" scaled="0"/>
              </a:gradFill>
            </a:endParaRPr>
          </a:p>
        </p:txBody>
      </p:sp>
    </p:spTree>
    <p:extLst>
      <p:ext uri="{BB962C8B-B14F-4D97-AF65-F5344CB8AC3E}">
        <p14:creationId xmlns:p14="http://schemas.microsoft.com/office/powerpoint/2010/main" val="1835914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04AD1543-5C9D-4B6C-B2DD-0ABA1FA09763}"/>
              </a:ext>
            </a:extLst>
          </p:cNvPr>
          <p:cNvPicPr>
            <a:picLocks noGrp="1" noChangeAspect="1"/>
          </p:cNvPicPr>
          <p:nvPr>
            <p:ph idx="1"/>
          </p:nvPr>
        </p:nvPicPr>
        <p:blipFill rotWithShape="1">
          <a:blip r:embed="rId3"/>
          <a:srcRect b="27885"/>
          <a:stretch/>
        </p:blipFill>
        <p:spPr>
          <a:xfrm>
            <a:off x="20" y="10"/>
            <a:ext cx="12191980" cy="6857990"/>
          </a:xfrm>
          <a:prstGeom prst="rect">
            <a:avLst/>
          </a:prstGeom>
        </p:spPr>
      </p:pic>
    </p:spTree>
    <p:extLst>
      <p:ext uri="{BB962C8B-B14F-4D97-AF65-F5344CB8AC3E}">
        <p14:creationId xmlns:p14="http://schemas.microsoft.com/office/powerpoint/2010/main" val="906036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B0D763-E715-4628-8B60-5D15916CE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F9204591-70A5-4281-AD15-248C44BFD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custGeom>
            <a:avLst/>
            <a:gdLst>
              <a:gd name="connsiteX0" fmla="*/ 1399915 w 12191999"/>
              <a:gd name="connsiteY0" fmla="*/ 643467 h 6858000"/>
              <a:gd name="connsiteX1" fmla="*/ 1286934 w 12191999"/>
              <a:gd name="connsiteY1" fmla="*/ 756448 h 6858000"/>
              <a:gd name="connsiteX2" fmla="*/ 1286934 w 12191999"/>
              <a:gd name="connsiteY2" fmla="*/ 6101552 h 6858000"/>
              <a:gd name="connsiteX3" fmla="*/ 1399915 w 12191999"/>
              <a:gd name="connsiteY3" fmla="*/ 6214533 h 6858000"/>
              <a:gd name="connsiteX4" fmla="*/ 10802506 w 12191999"/>
              <a:gd name="connsiteY4" fmla="*/ 6214533 h 6858000"/>
              <a:gd name="connsiteX5" fmla="*/ 10915487 w 12191999"/>
              <a:gd name="connsiteY5" fmla="*/ 6101552 h 6858000"/>
              <a:gd name="connsiteX6" fmla="*/ 10915487 w 12191999"/>
              <a:gd name="connsiteY6" fmla="*/ 756448 h 6858000"/>
              <a:gd name="connsiteX7" fmla="*/ 10802506 w 12191999"/>
              <a:gd name="connsiteY7" fmla="*/ 643467 h 6858000"/>
              <a:gd name="connsiteX8" fmla="*/ 0 w 12191999"/>
              <a:gd name="connsiteY8" fmla="*/ 0 h 6858000"/>
              <a:gd name="connsiteX9" fmla="*/ 12191999 w 12191999"/>
              <a:gd name="connsiteY9" fmla="*/ 0 h 6858000"/>
              <a:gd name="connsiteX10" fmla="*/ 12191999 w 12191999"/>
              <a:gd name="connsiteY10" fmla="*/ 6858000 h 6858000"/>
              <a:gd name="connsiteX11" fmla="*/ 0 w 12191999"/>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1999" h="6858000">
                <a:moveTo>
                  <a:pt x="1399915" y="643467"/>
                </a:moveTo>
                <a:cubicBezTo>
                  <a:pt x="1337517" y="643467"/>
                  <a:pt x="1286934" y="694050"/>
                  <a:pt x="1286934" y="756448"/>
                </a:cubicBezTo>
                <a:lnTo>
                  <a:pt x="1286934" y="6101552"/>
                </a:lnTo>
                <a:cubicBezTo>
                  <a:pt x="1286934" y="6163950"/>
                  <a:pt x="1337517" y="6214533"/>
                  <a:pt x="1399915" y="6214533"/>
                </a:cubicBezTo>
                <a:lnTo>
                  <a:pt x="10802506" y="6214533"/>
                </a:lnTo>
                <a:cubicBezTo>
                  <a:pt x="10864904" y="6214533"/>
                  <a:pt x="10915487" y="6163950"/>
                  <a:pt x="10915487" y="6101552"/>
                </a:cubicBezTo>
                <a:lnTo>
                  <a:pt x="10915487" y="756448"/>
                </a:lnTo>
                <a:cubicBezTo>
                  <a:pt x="10915487" y="694050"/>
                  <a:pt x="10864904" y="643467"/>
                  <a:pt x="10802506" y="643467"/>
                </a:cubicBezTo>
                <a:close/>
                <a:moveTo>
                  <a:pt x="0" y="0"/>
                </a:moveTo>
                <a:lnTo>
                  <a:pt x="12191999" y="0"/>
                </a:lnTo>
                <a:lnTo>
                  <a:pt x="12191999" y="6858000"/>
                </a:lnTo>
                <a:lnTo>
                  <a:pt x="0" y="6858000"/>
                </a:lnTo>
                <a:close/>
              </a:path>
            </a:pathLst>
          </a:cu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close up of a sign&#10;&#10;Description automatically generated">
            <a:extLst>
              <a:ext uri="{FF2B5EF4-FFF2-40B4-BE49-F238E27FC236}">
                <a16:creationId xmlns:a16="http://schemas.microsoft.com/office/drawing/2014/main" id="{BC609E34-BADD-4A14-AAB3-3B4B7A1D5EAC}"/>
              </a:ext>
            </a:extLst>
          </p:cNvPr>
          <p:cNvPicPr>
            <a:picLocks noGrp="1" noChangeAspect="1"/>
          </p:cNvPicPr>
          <p:nvPr>
            <p:ph idx="1"/>
          </p:nvPr>
        </p:nvPicPr>
        <p:blipFill>
          <a:blip r:embed="rId3"/>
          <a:stretch>
            <a:fillRect/>
          </a:stretch>
        </p:blipFill>
        <p:spPr>
          <a:xfrm>
            <a:off x="2275000" y="1291536"/>
            <a:ext cx="7659119" cy="4284822"/>
          </a:xfrm>
          <a:prstGeom prst="rect">
            <a:avLst/>
          </a:prstGeom>
        </p:spPr>
      </p:pic>
    </p:spTree>
    <p:extLst>
      <p:ext uri="{BB962C8B-B14F-4D97-AF65-F5344CB8AC3E}">
        <p14:creationId xmlns:p14="http://schemas.microsoft.com/office/powerpoint/2010/main" val="1130264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A0923-BE16-4F16-8DEE-90421BE6AB5B}"/>
              </a:ext>
            </a:extLst>
          </p:cNvPr>
          <p:cNvSpPr>
            <a:spLocks noGrp="1"/>
          </p:cNvSpPr>
          <p:nvPr>
            <p:ph type="title"/>
          </p:nvPr>
        </p:nvSpPr>
        <p:spPr>
          <a:xfrm>
            <a:off x="838200" y="365125"/>
            <a:ext cx="10515600" cy="5811838"/>
          </a:xfrm>
          <a:solidFill>
            <a:schemeClr val="bg1"/>
          </a:solidFill>
        </p:spPr>
        <p:txBody>
          <a:bodyPr>
            <a:normAutofit fontScale="90000"/>
          </a:bodyPr>
          <a:lstStyle/>
          <a:p>
            <a:r>
              <a:rPr lang="en-US" sz="6700" b="1" dirty="0"/>
              <a:t>ISAIAH 55:11</a:t>
            </a:r>
            <a:br>
              <a:rPr lang="en-US" sz="6000" b="1" dirty="0"/>
            </a:br>
            <a:r>
              <a:rPr lang="en-US" sz="6000" b="1" dirty="0"/>
              <a:t> So will the words that come out of my mouth not come back empty-handed. They'll do the work I sent them to do, they'll complete the assignment I gave them. </a:t>
            </a:r>
            <a:br>
              <a:rPr lang="en-US" b="1" dirty="0"/>
            </a:br>
            <a:endParaRPr lang="en-US" b="1" dirty="0"/>
          </a:p>
        </p:txBody>
      </p:sp>
      <p:sp>
        <p:nvSpPr>
          <p:cNvPr id="3" name="Content Placeholder 2">
            <a:extLst>
              <a:ext uri="{FF2B5EF4-FFF2-40B4-BE49-F238E27FC236}">
                <a16:creationId xmlns:a16="http://schemas.microsoft.com/office/drawing/2014/main" id="{A5366140-B155-41E9-B955-7A813B1429FC}"/>
              </a:ext>
            </a:extLst>
          </p:cNvPr>
          <p:cNvSpPr>
            <a:spLocks noGrp="1"/>
          </p:cNvSpPr>
          <p:nvPr>
            <p:ph idx="1"/>
          </p:nvPr>
        </p:nvSpPr>
        <p:spPr>
          <a:xfrm>
            <a:off x="1120000" y="5542383"/>
            <a:ext cx="10233800" cy="634579"/>
          </a:xfrm>
        </p:spPr>
        <p:txBody>
          <a:bodyPr/>
          <a:lstStyle/>
          <a:p>
            <a:pPr marL="0" indent="0">
              <a:buNone/>
            </a:pPr>
            <a:endParaRPr lang="en-US" dirty="0"/>
          </a:p>
        </p:txBody>
      </p:sp>
    </p:spTree>
    <p:extLst>
      <p:ext uri="{BB962C8B-B14F-4D97-AF65-F5344CB8AC3E}">
        <p14:creationId xmlns:p14="http://schemas.microsoft.com/office/powerpoint/2010/main" val="652741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62F98-F61B-412A-8675-85F704E38C9A}"/>
              </a:ext>
            </a:extLst>
          </p:cNvPr>
          <p:cNvSpPr>
            <a:spLocks noGrp="1"/>
          </p:cNvSpPr>
          <p:nvPr>
            <p:ph type="title"/>
          </p:nvPr>
        </p:nvSpPr>
        <p:spPr>
          <a:xfrm>
            <a:off x="838200" y="365125"/>
            <a:ext cx="7195458" cy="1325563"/>
          </a:xfrm>
          <a:solidFill>
            <a:schemeClr val="bg1"/>
          </a:solidFill>
        </p:spPr>
        <p:txBody>
          <a:bodyPr>
            <a:noAutofit/>
          </a:bodyPr>
          <a:lstStyle/>
          <a:p>
            <a:r>
              <a:rPr lang="en-US" sz="9600" b="1" dirty="0">
                <a:latin typeface="Algerian" panose="04020705040A02060702" pitchFamily="82" charset="0"/>
              </a:rPr>
              <a:t>CREATE IT...</a:t>
            </a:r>
          </a:p>
        </p:txBody>
      </p:sp>
      <p:pic>
        <p:nvPicPr>
          <p:cNvPr id="5" name="Content Placeholder 4" descr="A close up of a sign&#10;&#10;Description automatically generated">
            <a:extLst>
              <a:ext uri="{FF2B5EF4-FFF2-40B4-BE49-F238E27FC236}">
                <a16:creationId xmlns:a16="http://schemas.microsoft.com/office/drawing/2014/main" id="{B33092E0-97EA-4BDA-B7E8-B59188759ACD}"/>
              </a:ext>
            </a:extLst>
          </p:cNvPr>
          <p:cNvPicPr>
            <a:picLocks noGrp="1" noChangeAspect="1"/>
          </p:cNvPicPr>
          <p:nvPr>
            <p:ph idx="1"/>
          </p:nvPr>
        </p:nvPicPr>
        <p:blipFill>
          <a:blip r:embed="rId2"/>
          <a:stretch>
            <a:fillRect/>
          </a:stretch>
        </p:blipFill>
        <p:spPr>
          <a:xfrm>
            <a:off x="1098223" y="1960775"/>
            <a:ext cx="9822730" cy="4685121"/>
          </a:xfrm>
        </p:spPr>
      </p:pic>
    </p:spTree>
    <p:extLst>
      <p:ext uri="{BB962C8B-B14F-4D97-AF65-F5344CB8AC3E}">
        <p14:creationId xmlns:p14="http://schemas.microsoft.com/office/powerpoint/2010/main" val="737196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F3D9F-F42C-4D7B-BE46-7F77E8F14AA7}"/>
              </a:ext>
            </a:extLst>
          </p:cNvPr>
          <p:cNvSpPr>
            <a:spLocks noGrp="1"/>
          </p:cNvSpPr>
          <p:nvPr>
            <p:ph type="title"/>
          </p:nvPr>
        </p:nvSpPr>
        <p:spPr>
          <a:xfrm>
            <a:off x="559837" y="569167"/>
            <a:ext cx="11140751" cy="5934270"/>
          </a:xfrm>
          <a:solidFill>
            <a:schemeClr val="bg1"/>
          </a:solidFill>
        </p:spPr>
        <p:txBody>
          <a:bodyPr>
            <a:noAutofit/>
          </a:bodyPr>
          <a:lstStyle/>
          <a:p>
            <a:r>
              <a:rPr lang="en-US" sz="4000" b="1" u="sng" dirty="0"/>
              <a:t>Matthew 28:18‑20</a:t>
            </a:r>
            <a:br>
              <a:rPr lang="en-US" sz="4000" b="1" dirty="0"/>
            </a:br>
            <a:r>
              <a:rPr lang="en-US" sz="4000" b="1" dirty="0"/>
              <a:t> Then Jesus came to them and said, “</a:t>
            </a:r>
            <a:r>
              <a:rPr lang="en-US" sz="4000" b="1" i="1" dirty="0"/>
              <a:t>All authority in heaven and on earth has been given to me. </a:t>
            </a:r>
            <a:r>
              <a:rPr lang="en-US" sz="4000" b="1" dirty="0"/>
              <a:t>19 Therefore go and make disciples of all nations, baptizing them in the name of the Father and of the Son and of the Holy Spirit, 20 and teaching them to obey everything I have commanded you. And surely I am with you always, to the very end of the age."</a:t>
            </a:r>
            <a:br>
              <a:rPr lang="en-US" sz="4000" b="1" dirty="0"/>
            </a:br>
            <a:endParaRPr lang="en-US" sz="4000" b="1" dirty="0"/>
          </a:p>
        </p:txBody>
      </p:sp>
      <p:sp>
        <p:nvSpPr>
          <p:cNvPr id="3" name="Content Placeholder 2">
            <a:extLst>
              <a:ext uri="{FF2B5EF4-FFF2-40B4-BE49-F238E27FC236}">
                <a16:creationId xmlns:a16="http://schemas.microsoft.com/office/drawing/2014/main" id="{45922048-8F99-45B9-8E40-E2930F8C6D2F}"/>
              </a:ext>
            </a:extLst>
          </p:cNvPr>
          <p:cNvSpPr>
            <a:spLocks noGrp="1"/>
          </p:cNvSpPr>
          <p:nvPr>
            <p:ph idx="1"/>
          </p:nvPr>
        </p:nvSpPr>
        <p:spPr>
          <a:xfrm>
            <a:off x="1120000" y="5831633"/>
            <a:ext cx="10233800" cy="345330"/>
          </a:xfrm>
        </p:spPr>
        <p:txBody>
          <a:bodyPr>
            <a:normAutofit fontScale="77500" lnSpcReduction="20000"/>
          </a:bodyPr>
          <a:lstStyle/>
          <a:p>
            <a:endParaRPr lang="en-US" dirty="0"/>
          </a:p>
        </p:txBody>
      </p:sp>
    </p:spTree>
    <p:extLst>
      <p:ext uri="{BB962C8B-B14F-4D97-AF65-F5344CB8AC3E}">
        <p14:creationId xmlns:p14="http://schemas.microsoft.com/office/powerpoint/2010/main" val="2250896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FDD2D-0FCC-4E0A-B456-AED9A55A2528}"/>
              </a:ext>
            </a:extLst>
          </p:cNvPr>
          <p:cNvSpPr>
            <a:spLocks noGrp="1"/>
          </p:cNvSpPr>
          <p:nvPr>
            <p:ph type="title"/>
          </p:nvPr>
        </p:nvSpPr>
        <p:spPr>
          <a:xfrm>
            <a:off x="838200" y="365125"/>
            <a:ext cx="10515600" cy="5018638"/>
          </a:xfrm>
          <a:solidFill>
            <a:schemeClr val="bg1"/>
          </a:solidFill>
        </p:spPr>
        <p:txBody>
          <a:bodyPr/>
          <a:lstStyle/>
          <a:p>
            <a:r>
              <a:rPr lang="en-US" b="1" u="sng" dirty="0"/>
              <a:t>Luke 10:19</a:t>
            </a:r>
            <a:br>
              <a:rPr lang="en-US" b="1" dirty="0"/>
            </a:br>
            <a:r>
              <a:rPr lang="en-US" b="1" dirty="0"/>
              <a:t>I have given you authority to trample on snakes and scorpions and to overcome all the power of the enemy; nothing will harm you. </a:t>
            </a:r>
          </a:p>
        </p:txBody>
      </p:sp>
      <p:sp>
        <p:nvSpPr>
          <p:cNvPr id="3" name="Content Placeholder 2">
            <a:extLst>
              <a:ext uri="{FF2B5EF4-FFF2-40B4-BE49-F238E27FC236}">
                <a16:creationId xmlns:a16="http://schemas.microsoft.com/office/drawing/2014/main" id="{ABE6415D-BD6E-4A70-BE9D-FCCA7705653E}"/>
              </a:ext>
            </a:extLst>
          </p:cNvPr>
          <p:cNvSpPr>
            <a:spLocks noGrp="1"/>
          </p:cNvSpPr>
          <p:nvPr>
            <p:ph idx="1"/>
          </p:nvPr>
        </p:nvSpPr>
        <p:spPr>
          <a:xfrm>
            <a:off x="1120000" y="1825625"/>
            <a:ext cx="10233800" cy="4351338"/>
          </a:xfrm>
        </p:spPr>
        <p:txBody>
          <a:bodyPr/>
          <a:lstStyle/>
          <a:p>
            <a:endParaRPr lang="en-US" dirty="0"/>
          </a:p>
        </p:txBody>
      </p:sp>
    </p:spTree>
    <p:extLst>
      <p:ext uri="{BB962C8B-B14F-4D97-AF65-F5344CB8AC3E}">
        <p14:creationId xmlns:p14="http://schemas.microsoft.com/office/powerpoint/2010/main" val="1438894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B2D02-9DC0-4637-991F-2AD52C5391D0}"/>
              </a:ext>
            </a:extLst>
          </p:cNvPr>
          <p:cNvSpPr>
            <a:spLocks noGrp="1"/>
          </p:cNvSpPr>
          <p:nvPr>
            <p:ph type="title"/>
          </p:nvPr>
        </p:nvSpPr>
        <p:spPr>
          <a:xfrm>
            <a:off x="838200" y="0"/>
            <a:ext cx="10515600" cy="6456783"/>
          </a:xfrm>
          <a:solidFill>
            <a:schemeClr val="bg1"/>
          </a:solidFill>
        </p:spPr>
        <p:txBody>
          <a:bodyPr>
            <a:noAutofit/>
          </a:bodyPr>
          <a:lstStyle/>
          <a:p>
            <a:r>
              <a:rPr lang="en-US" sz="7200" b="1" u="sng" dirty="0"/>
              <a:t>EXOUSIA</a:t>
            </a:r>
            <a:r>
              <a:rPr lang="en-US" sz="7200" b="1" dirty="0"/>
              <a:t>:</a:t>
            </a:r>
            <a:br>
              <a:rPr lang="en-US" sz="7200" b="1" dirty="0"/>
            </a:br>
            <a:r>
              <a:rPr lang="en-US" sz="7200" b="1" dirty="0"/>
              <a:t>AUTHORITY, JURISDICTION, </a:t>
            </a:r>
            <a:br>
              <a:rPr lang="en-US" sz="7200" b="1" dirty="0"/>
            </a:br>
            <a:r>
              <a:rPr lang="en-US" sz="7200" b="1" dirty="0"/>
              <a:t>LIBERTY, POWER, RIGHT, STRENGTH.</a:t>
            </a:r>
            <a:br>
              <a:rPr lang="en-US" sz="7200" b="1" dirty="0"/>
            </a:br>
            <a:endParaRPr lang="en-US" sz="7200" b="1" dirty="0"/>
          </a:p>
        </p:txBody>
      </p:sp>
      <p:sp>
        <p:nvSpPr>
          <p:cNvPr id="3" name="Content Placeholder 2">
            <a:extLst>
              <a:ext uri="{FF2B5EF4-FFF2-40B4-BE49-F238E27FC236}">
                <a16:creationId xmlns:a16="http://schemas.microsoft.com/office/drawing/2014/main" id="{8BAA6BE5-A7D5-492C-8FD7-226786B14F1F}"/>
              </a:ext>
            </a:extLst>
          </p:cNvPr>
          <p:cNvSpPr>
            <a:spLocks noGrp="1"/>
          </p:cNvSpPr>
          <p:nvPr>
            <p:ph idx="1"/>
          </p:nvPr>
        </p:nvSpPr>
        <p:spPr>
          <a:xfrm>
            <a:off x="1120000" y="3564294"/>
            <a:ext cx="10233800" cy="2612669"/>
          </a:xfrm>
        </p:spPr>
        <p:txBody>
          <a:bodyPr/>
          <a:lstStyle/>
          <a:p>
            <a:pPr marL="0" indent="0">
              <a:buNone/>
            </a:pPr>
            <a:endParaRPr lang="en-US" dirty="0"/>
          </a:p>
          <a:p>
            <a:pPr marL="0" indent="0">
              <a:buNone/>
            </a:pPr>
            <a:endParaRPr lang="en-US" dirty="0"/>
          </a:p>
        </p:txBody>
      </p:sp>
    </p:spTree>
    <p:extLst>
      <p:ext uri="{BB962C8B-B14F-4D97-AF65-F5344CB8AC3E}">
        <p14:creationId xmlns:p14="http://schemas.microsoft.com/office/powerpoint/2010/main" val="4036283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4B66E-6649-45BD-B853-A119852C302B}"/>
              </a:ext>
            </a:extLst>
          </p:cNvPr>
          <p:cNvSpPr>
            <a:spLocks noGrp="1"/>
          </p:cNvSpPr>
          <p:nvPr>
            <p:ph type="title"/>
          </p:nvPr>
        </p:nvSpPr>
        <p:spPr>
          <a:xfrm>
            <a:off x="838200" y="365125"/>
            <a:ext cx="7689980" cy="1325563"/>
          </a:xfrm>
          <a:solidFill>
            <a:schemeClr val="bg1"/>
          </a:solidFill>
        </p:spPr>
        <p:txBody>
          <a:bodyPr>
            <a:noAutofit/>
          </a:bodyPr>
          <a:lstStyle/>
          <a:p>
            <a:r>
              <a:rPr lang="en-US" sz="9600" b="1" dirty="0">
                <a:latin typeface="Algerian" panose="04020705040A02060702" pitchFamily="82" charset="0"/>
              </a:rPr>
              <a:t>CREATE IT…</a:t>
            </a:r>
          </a:p>
        </p:txBody>
      </p:sp>
      <p:pic>
        <p:nvPicPr>
          <p:cNvPr id="5" name="Content Placeholder 4" descr="A close up of an animal&#10;&#10;Description automatically generated">
            <a:extLst>
              <a:ext uri="{FF2B5EF4-FFF2-40B4-BE49-F238E27FC236}">
                <a16:creationId xmlns:a16="http://schemas.microsoft.com/office/drawing/2014/main" id="{A08AE622-C0AF-4AD1-BAF1-539359A9CDB5}"/>
              </a:ext>
            </a:extLst>
          </p:cNvPr>
          <p:cNvPicPr>
            <a:picLocks noGrp="1" noChangeAspect="1"/>
          </p:cNvPicPr>
          <p:nvPr>
            <p:ph idx="1"/>
          </p:nvPr>
        </p:nvPicPr>
        <p:blipFill>
          <a:blip r:embed="rId2"/>
          <a:stretch>
            <a:fillRect/>
          </a:stretch>
        </p:blipFill>
        <p:spPr>
          <a:xfrm>
            <a:off x="838200" y="1825624"/>
            <a:ext cx="10515600" cy="4782565"/>
          </a:xfrm>
        </p:spPr>
      </p:pic>
    </p:spTree>
    <p:extLst>
      <p:ext uri="{BB962C8B-B14F-4D97-AF65-F5344CB8AC3E}">
        <p14:creationId xmlns:p14="http://schemas.microsoft.com/office/powerpoint/2010/main" val="4169367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97E4D-11F0-4EA8-951D-E4E54C8E159D}"/>
              </a:ext>
            </a:extLst>
          </p:cNvPr>
          <p:cNvSpPr>
            <a:spLocks noGrp="1"/>
          </p:cNvSpPr>
          <p:nvPr>
            <p:ph type="title"/>
          </p:nvPr>
        </p:nvSpPr>
        <p:spPr>
          <a:xfrm>
            <a:off x="838200" y="365125"/>
            <a:ext cx="10515600" cy="5251904"/>
          </a:xfrm>
          <a:solidFill>
            <a:schemeClr val="bg1"/>
          </a:solidFill>
        </p:spPr>
        <p:txBody>
          <a:bodyPr/>
          <a:lstStyle/>
          <a:p>
            <a:r>
              <a:rPr lang="en-US" sz="7200" b="1" dirty="0"/>
              <a:t>ABSOLUTE AUTHORITY</a:t>
            </a:r>
            <a:br>
              <a:rPr lang="en-US" b="1" dirty="0"/>
            </a:br>
            <a:r>
              <a:rPr lang="en-US" b="1" dirty="0" err="1"/>
              <a:t>AUTHORITY</a:t>
            </a:r>
            <a:r>
              <a:rPr lang="en-US" b="1" dirty="0"/>
              <a:t> WORKS SMART</a:t>
            </a:r>
            <a:br>
              <a:rPr lang="en-US" b="1" dirty="0"/>
            </a:br>
            <a:r>
              <a:rPr lang="en-US" b="1" dirty="0"/>
              <a:t>AUTHORITY HAS SENORITY</a:t>
            </a:r>
            <a:br>
              <a:rPr lang="en-US" b="1" dirty="0"/>
            </a:br>
            <a:r>
              <a:rPr lang="en-US" b="1" dirty="0"/>
              <a:t>AUTHORITY SPEAKS</a:t>
            </a:r>
            <a:br>
              <a:rPr lang="en-US" b="1" dirty="0"/>
            </a:br>
            <a:r>
              <a:rPr lang="en-US" b="1" dirty="0"/>
              <a:t>AUTHORITY SAYS </a:t>
            </a:r>
          </a:p>
        </p:txBody>
      </p:sp>
      <p:sp>
        <p:nvSpPr>
          <p:cNvPr id="3" name="Content Placeholder 2">
            <a:extLst>
              <a:ext uri="{FF2B5EF4-FFF2-40B4-BE49-F238E27FC236}">
                <a16:creationId xmlns:a16="http://schemas.microsoft.com/office/drawing/2014/main" id="{4A77A679-5EC8-4B0D-9E8E-9EBA11D88794}"/>
              </a:ext>
            </a:extLst>
          </p:cNvPr>
          <p:cNvSpPr>
            <a:spLocks noGrp="1"/>
          </p:cNvSpPr>
          <p:nvPr>
            <p:ph idx="1"/>
          </p:nvPr>
        </p:nvSpPr>
        <p:spPr>
          <a:xfrm>
            <a:off x="1120000" y="5878286"/>
            <a:ext cx="10233800" cy="298676"/>
          </a:xfrm>
        </p:spPr>
        <p:txBody>
          <a:bodyPr>
            <a:normAutofit fontScale="62500" lnSpcReduction="20000"/>
          </a:bodyPr>
          <a:lstStyle/>
          <a:p>
            <a:endParaRPr lang="en-US" dirty="0"/>
          </a:p>
        </p:txBody>
      </p:sp>
    </p:spTree>
    <p:extLst>
      <p:ext uri="{BB962C8B-B14F-4D97-AF65-F5344CB8AC3E}">
        <p14:creationId xmlns:p14="http://schemas.microsoft.com/office/powerpoint/2010/main" val="2705607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493A3-712B-4B38-8ED0-F608A8428233}"/>
              </a:ext>
            </a:extLst>
          </p:cNvPr>
          <p:cNvSpPr>
            <a:spLocks noGrp="1"/>
          </p:cNvSpPr>
          <p:nvPr>
            <p:ph type="title"/>
          </p:nvPr>
        </p:nvSpPr>
        <p:spPr>
          <a:xfrm>
            <a:off x="475861" y="-578498"/>
            <a:ext cx="11159412" cy="7436497"/>
          </a:xfrm>
          <a:solidFill>
            <a:schemeClr val="bg1"/>
          </a:solidFill>
        </p:spPr>
        <p:txBody>
          <a:bodyPr>
            <a:normAutofit fontScale="90000"/>
          </a:bodyPr>
          <a:lstStyle/>
          <a:p>
            <a:br>
              <a:rPr lang="en-US" dirty="0"/>
            </a:br>
            <a:br>
              <a:rPr lang="en-US" dirty="0"/>
            </a:br>
            <a:br>
              <a:rPr lang="en-US" dirty="0"/>
            </a:br>
            <a:r>
              <a:rPr lang="en-US" sz="4900" b="1" dirty="0"/>
              <a:t>Mark 11:23-25</a:t>
            </a:r>
            <a:br>
              <a:rPr lang="en-US" sz="4400" b="1" dirty="0"/>
            </a:br>
            <a:r>
              <a:rPr lang="en-US" sz="4400" b="1" dirty="0"/>
              <a:t> "I tell you the truth, if anyone says to this mountain, 'Go, throw yourself into the sea,' and does not doubt in his heart but believes that what he says will happen, it will be done for him. 24 Therefore I tell you, whatever you ask for in prayer, believe that you have received it, and it will be yours. 25 And when you stand praying, if you hold anything against anyone, forgive him, so that your Father in heaven may forgive you your sins."</a:t>
            </a:r>
            <a:br>
              <a:rPr lang="en-US" sz="4400" b="1" dirty="0"/>
            </a:br>
            <a:br>
              <a:rPr lang="en-US" sz="4400" b="1" dirty="0"/>
            </a:br>
            <a:endParaRPr lang="en-US" sz="4400" b="1" dirty="0"/>
          </a:p>
        </p:txBody>
      </p:sp>
      <p:sp>
        <p:nvSpPr>
          <p:cNvPr id="3" name="Content Placeholder 2">
            <a:extLst>
              <a:ext uri="{FF2B5EF4-FFF2-40B4-BE49-F238E27FC236}">
                <a16:creationId xmlns:a16="http://schemas.microsoft.com/office/drawing/2014/main" id="{275A4641-4ABA-4DFF-99B8-4F09DE2E731E}"/>
              </a:ext>
            </a:extLst>
          </p:cNvPr>
          <p:cNvSpPr>
            <a:spLocks noGrp="1"/>
          </p:cNvSpPr>
          <p:nvPr>
            <p:ph idx="1"/>
          </p:nvPr>
        </p:nvSpPr>
        <p:spPr>
          <a:xfrm flipV="1">
            <a:off x="1120000" y="6176963"/>
            <a:ext cx="10233800" cy="121200"/>
          </a:xfrm>
        </p:spPr>
        <p:txBody>
          <a:bodyPr>
            <a:normAutofit fontScale="25000" lnSpcReduction="20000"/>
          </a:bodyPr>
          <a:lstStyle/>
          <a:p>
            <a:endParaRPr lang="en-US" dirty="0"/>
          </a:p>
        </p:txBody>
      </p:sp>
    </p:spTree>
    <p:extLst>
      <p:ext uri="{BB962C8B-B14F-4D97-AF65-F5344CB8AC3E}">
        <p14:creationId xmlns:p14="http://schemas.microsoft.com/office/powerpoint/2010/main" val="991571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pic>
        <p:nvPicPr>
          <p:cNvPr id="5" name="Content Placeholder 4" descr="A close up of a rock&#10;&#10;Description automatically generated">
            <a:extLst>
              <a:ext uri="{FF2B5EF4-FFF2-40B4-BE49-F238E27FC236}">
                <a16:creationId xmlns:a16="http://schemas.microsoft.com/office/drawing/2014/main" id="{8976D276-DE6B-471E-A12D-9CCDA40385E9}"/>
              </a:ext>
            </a:extLst>
          </p:cNvPr>
          <p:cNvPicPr>
            <a:picLocks noGrp="1" noChangeAspect="1"/>
          </p:cNvPicPr>
          <p:nvPr>
            <p:ph idx="1"/>
          </p:nvPr>
        </p:nvPicPr>
        <p:blipFill rotWithShape="1">
          <a:blip r:embed="rId3"/>
          <a:srcRect t="12172" b="3241"/>
          <a:stretch/>
        </p:blipFill>
        <p:spPr>
          <a:xfrm>
            <a:off x="20" y="10"/>
            <a:ext cx="12191980" cy="6857990"/>
          </a:xfrm>
          <a:prstGeom prst="rect">
            <a:avLst/>
          </a:prstGeom>
        </p:spPr>
      </p:pic>
    </p:spTree>
    <p:extLst>
      <p:ext uri="{BB962C8B-B14F-4D97-AF65-F5344CB8AC3E}">
        <p14:creationId xmlns:p14="http://schemas.microsoft.com/office/powerpoint/2010/main" val="3264325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05E4D-4482-4C46-A46C-25337F0F5B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FFE7A8D-7968-4E14-877E-25AC6E3D5AB4}"/>
              </a:ext>
            </a:extLst>
          </p:cNvPr>
          <p:cNvSpPr>
            <a:spLocks noGrp="1"/>
          </p:cNvSpPr>
          <p:nvPr>
            <p:ph idx="1"/>
          </p:nvPr>
        </p:nvSpPr>
        <p:spPr>
          <a:xfrm>
            <a:off x="838200" y="508883"/>
            <a:ext cx="10515600" cy="5668080"/>
          </a:xfrm>
          <a:solidFill>
            <a:srgbClr val="FFC000"/>
          </a:solidFill>
        </p:spPr>
        <p:txBody>
          <a:bodyPr>
            <a:normAutofit fontScale="92500" lnSpcReduction="1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4400" i="1" dirty="0">
                <a:solidFill>
                  <a:srgbClr val="C00000"/>
                </a:solidFill>
                <a:latin typeface="AR JULIAN" panose="02000000000000000000" pitchFamily="2" charset="0"/>
              </a:rPr>
              <a:t>THE AGES ARE CONVERGING AND NOW PROPHETIC WORDS THAT ARE INFUSED WITH God assignments are intersecting their moment.</a:t>
            </a:r>
          </a:p>
          <a:p>
            <a:pPr marL="0" indent="0">
              <a:buNone/>
            </a:pPr>
            <a:r>
              <a:rPr lang="en-US" sz="4400" dirty="0">
                <a:latin typeface="AR JULIAN" panose="02000000000000000000" pitchFamily="2" charset="0"/>
              </a:rPr>
              <a:t>                            </a:t>
            </a:r>
            <a:r>
              <a:rPr lang="en-US" sz="4000" dirty="0" err="1">
                <a:solidFill>
                  <a:srgbClr val="C00000"/>
                </a:solidFill>
                <a:latin typeface="AR JULIAN" panose="02000000000000000000" pitchFamily="2" charset="0"/>
              </a:rPr>
              <a:t>tim</a:t>
            </a:r>
            <a:r>
              <a:rPr lang="en-US" sz="4000" dirty="0">
                <a:solidFill>
                  <a:srgbClr val="C00000"/>
                </a:solidFill>
                <a:latin typeface="AR JULIAN" panose="02000000000000000000" pitchFamily="2" charset="0"/>
              </a:rPr>
              <a:t> sheets</a:t>
            </a:r>
          </a:p>
          <a:p>
            <a:pPr marL="0" indent="0">
              <a:buNone/>
            </a:pPr>
            <a:r>
              <a:rPr lang="en-US" dirty="0">
                <a:latin typeface="AR JULIAN" panose="02000000000000000000" pitchFamily="2" charset="0"/>
              </a:rPr>
              <a:t>                                              </a:t>
            </a:r>
          </a:p>
        </p:txBody>
      </p:sp>
    </p:spTree>
    <p:extLst>
      <p:ext uri="{BB962C8B-B14F-4D97-AF65-F5344CB8AC3E}">
        <p14:creationId xmlns:p14="http://schemas.microsoft.com/office/powerpoint/2010/main" val="4143892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text on a white background&#10;&#10;Description generated with high confidence">
            <a:extLst>
              <a:ext uri="{FF2B5EF4-FFF2-40B4-BE49-F238E27FC236}">
                <a16:creationId xmlns:a16="http://schemas.microsoft.com/office/drawing/2014/main" id="{E563C079-9864-4FE1-AC2E-0A4971A512F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3392" b="1608"/>
          <a:stretch/>
        </p:blipFill>
        <p:spPr>
          <a:xfrm>
            <a:off x="20" y="10"/>
            <a:ext cx="12191980" cy="6857990"/>
          </a:xfrm>
          <a:prstGeom prst="rect">
            <a:avLst/>
          </a:prstGeom>
        </p:spPr>
      </p:pic>
    </p:spTree>
    <p:extLst>
      <p:ext uri="{BB962C8B-B14F-4D97-AF65-F5344CB8AC3E}">
        <p14:creationId xmlns:p14="http://schemas.microsoft.com/office/powerpoint/2010/main" val="970294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4">
            <a:extLst>
              <a:ext uri="{FF2B5EF4-FFF2-40B4-BE49-F238E27FC236}">
                <a16:creationId xmlns:a16="http://schemas.microsoft.com/office/drawing/2014/main" id="{55B4D12B-FF2D-4EA3-BDD7-EA46EC3363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4416" y="643467"/>
            <a:ext cx="5278140" cy="5278140"/>
          </a:xfrm>
          <a:prstGeom prst="rect">
            <a:avLst/>
          </a:prstGeom>
          <a:ln w="76200">
            <a:solidFill>
              <a:srgbClr val="C00000"/>
            </a:solidFill>
          </a:ln>
        </p:spPr>
      </p:pic>
      <p:sp>
        <p:nvSpPr>
          <p:cNvPr id="2" name="Title 1">
            <a:extLst>
              <a:ext uri="{FF2B5EF4-FFF2-40B4-BE49-F238E27FC236}">
                <a16:creationId xmlns:a16="http://schemas.microsoft.com/office/drawing/2014/main" id="{978D1273-2F30-4D31-84B4-09517F24F4F7}"/>
              </a:ext>
            </a:extLst>
          </p:cNvPr>
          <p:cNvSpPr>
            <a:spLocks noGrp="1"/>
          </p:cNvSpPr>
          <p:nvPr>
            <p:ph type="title"/>
          </p:nvPr>
        </p:nvSpPr>
        <p:spPr>
          <a:xfrm>
            <a:off x="750242" y="632990"/>
            <a:ext cx="4062643" cy="1043409"/>
          </a:xfrm>
        </p:spPr>
        <p:txBody>
          <a:bodyPr>
            <a:normAutofit/>
          </a:bodyPr>
          <a:lstStyle/>
          <a:p>
            <a:r>
              <a:rPr lang="en-US" sz="3600">
                <a:latin typeface="Arial Black" panose="020B0A04020102020204" pitchFamily="34" charset="0"/>
              </a:rPr>
              <a:t>THE DECREE…</a:t>
            </a:r>
          </a:p>
        </p:txBody>
      </p:sp>
      <p:sp>
        <p:nvSpPr>
          <p:cNvPr id="22" name="Content Placeholder 9"/>
          <p:cNvSpPr>
            <a:spLocks noGrp="1"/>
          </p:cNvSpPr>
          <p:nvPr>
            <p:ph idx="1"/>
          </p:nvPr>
        </p:nvSpPr>
        <p:spPr>
          <a:xfrm>
            <a:off x="518474" y="1774372"/>
            <a:ext cx="4064409" cy="2754086"/>
          </a:xfrm>
        </p:spPr>
        <p:txBody>
          <a:bodyPr anchor="t">
            <a:normAutofit/>
          </a:bodyPr>
          <a:lstStyle/>
          <a:p>
            <a:pPr marL="0" indent="0">
              <a:buNone/>
            </a:pPr>
            <a:r>
              <a:rPr lang="en-US" sz="2400" dirty="0">
                <a:latin typeface="Arial Black" panose="020B0A04020102020204" pitchFamily="34" charset="0"/>
              </a:rPr>
              <a:t>GAZAR —                                   to cut,                         to divide,                             to cut down,                     to cut off,                         to cut in two,                         to snatch,                   to decree</a:t>
            </a:r>
          </a:p>
          <a:p>
            <a:pPr marL="0" indent="0">
              <a:buNone/>
            </a:pPr>
            <a:endParaRPr lang="en-US" sz="1800" dirty="0"/>
          </a:p>
        </p:txBody>
      </p:sp>
    </p:spTree>
    <p:extLst>
      <p:ext uri="{BB962C8B-B14F-4D97-AF65-F5344CB8AC3E}">
        <p14:creationId xmlns:p14="http://schemas.microsoft.com/office/powerpoint/2010/main" val="2513788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2746EB9-90EF-4B05-A108-ACFB3FC608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72943" y="4365304"/>
            <a:ext cx="1705848" cy="1705848"/>
          </a:xfrm>
          <a:prstGeom prst="rect">
            <a:avLst/>
          </a:prstGeom>
        </p:spPr>
      </p:pic>
      <p:sp>
        <p:nvSpPr>
          <p:cNvPr id="2" name="Title 1">
            <a:extLst>
              <a:ext uri="{FF2B5EF4-FFF2-40B4-BE49-F238E27FC236}">
                <a16:creationId xmlns:a16="http://schemas.microsoft.com/office/drawing/2014/main" id="{F715B4BF-9445-4928-8CB0-2B03A7A0E97A}"/>
              </a:ext>
            </a:extLst>
          </p:cNvPr>
          <p:cNvSpPr>
            <a:spLocks noGrp="1"/>
          </p:cNvSpPr>
          <p:nvPr>
            <p:ph type="title"/>
          </p:nvPr>
        </p:nvSpPr>
        <p:spPr>
          <a:xfrm>
            <a:off x="774700" y="762000"/>
            <a:ext cx="3759200" cy="3340100"/>
          </a:xfrm>
          <a:ln w="76200">
            <a:solidFill>
              <a:srgbClr val="C00000"/>
            </a:solidFill>
          </a:ln>
        </p:spPr>
        <p:txBody>
          <a:bodyPr>
            <a:normAutofit fontScale="90000"/>
          </a:bodyPr>
          <a:lstStyle/>
          <a:p>
            <a:br>
              <a:rPr lang="en-US" dirty="0">
                <a:solidFill>
                  <a:srgbClr val="FFFFFF"/>
                </a:solidFill>
              </a:rPr>
            </a:br>
            <a:r>
              <a:rPr lang="en-US" dirty="0">
                <a:solidFill>
                  <a:srgbClr val="FFFFFF"/>
                </a:solidFill>
                <a:latin typeface="Arial Black" panose="020B0A04020102020204" pitchFamily="34" charset="0"/>
              </a:rPr>
              <a:t>DECREE: </a:t>
            </a:r>
            <a:r>
              <a:rPr lang="en-US" i="1" dirty="0">
                <a:solidFill>
                  <a:srgbClr val="FFFFFF"/>
                </a:solidFill>
                <a:latin typeface="Arial Black" panose="020B0A04020102020204" pitchFamily="34" charset="0"/>
              </a:rPr>
              <a:t>To judge; to divide.</a:t>
            </a:r>
            <a:br>
              <a:rPr lang="en-US" dirty="0">
                <a:solidFill>
                  <a:srgbClr val="FFFFFF"/>
                </a:solidFill>
                <a:latin typeface="Arial Black" panose="020B0A04020102020204" pitchFamily="34" charset="0"/>
              </a:rPr>
            </a:br>
            <a:endParaRPr lang="en-US" dirty="0">
              <a:solidFill>
                <a:srgbClr val="FFFFFF"/>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855BD954-6890-43B7-8F7A-06EBAE579563}"/>
              </a:ext>
            </a:extLst>
          </p:cNvPr>
          <p:cNvSpPr>
            <a:spLocks noGrp="1"/>
          </p:cNvSpPr>
          <p:nvPr>
            <p:ph idx="1"/>
          </p:nvPr>
        </p:nvSpPr>
        <p:spPr>
          <a:xfrm>
            <a:off x="6202017" y="596348"/>
            <a:ext cx="4953663" cy="5231958"/>
          </a:xfrm>
          <a:ln w="76200">
            <a:solidFill>
              <a:srgbClr val="C00000"/>
            </a:solidFill>
          </a:ln>
        </p:spPr>
        <p:txBody>
          <a:bodyPr anchor="ctr">
            <a:normAutofit/>
          </a:bodyPr>
          <a:lstStyle/>
          <a:p>
            <a:pPr marL="0" indent="0">
              <a:buNone/>
            </a:pPr>
            <a:r>
              <a:rPr lang="en-US" sz="2000" b="1" dirty="0"/>
              <a:t>1. Judicial decision, or determination of a litigated cause; as a decree of the court of chancery. The decision of a court of equity is called a decree; that of a court of law, a judgment.</a:t>
            </a:r>
          </a:p>
          <a:p>
            <a:pPr marL="0" indent="0">
              <a:buNone/>
            </a:pPr>
            <a:endParaRPr lang="en-US" sz="2000" b="1" dirty="0"/>
          </a:p>
          <a:p>
            <a:pPr marL="0" indent="0">
              <a:buNone/>
            </a:pPr>
            <a:r>
              <a:rPr lang="en-US" sz="2000" b="1" dirty="0"/>
              <a:t>2. In the civil law, a determination or judgment of the emperor on a suit between parties.</a:t>
            </a:r>
          </a:p>
          <a:p>
            <a:pPr marL="0" indent="0">
              <a:buNone/>
            </a:pPr>
            <a:endParaRPr lang="en-US" sz="2000" b="1" dirty="0"/>
          </a:p>
          <a:p>
            <a:pPr marL="0" indent="0">
              <a:buNone/>
            </a:pPr>
            <a:r>
              <a:rPr lang="en-US" sz="2000" b="1" dirty="0"/>
              <a:t>3. An edict or law made by a council for regulating any business within their jurisdiction; as the decrees of ecclesiastical councils.</a:t>
            </a:r>
          </a:p>
          <a:p>
            <a:pPr marL="0" indent="0">
              <a:buNone/>
            </a:pPr>
            <a:endParaRPr lang="en-US" sz="2000" dirty="0"/>
          </a:p>
        </p:txBody>
      </p:sp>
    </p:spTree>
    <p:extLst>
      <p:ext uri="{BB962C8B-B14F-4D97-AF65-F5344CB8AC3E}">
        <p14:creationId xmlns:p14="http://schemas.microsoft.com/office/powerpoint/2010/main" val="2601975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6">
            <a:extLst>
              <a:ext uri="{FF2B5EF4-FFF2-40B4-BE49-F238E27FC236}">
                <a16:creationId xmlns:a16="http://schemas.microsoft.com/office/drawing/2014/main" id="{98F6780A-F3CC-4F29-8454-4FA839FC94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1376" y="4190629"/>
            <a:ext cx="1705848" cy="1705848"/>
          </a:xfrm>
          <a:prstGeom prst="rect">
            <a:avLst/>
          </a:prstGeom>
        </p:spPr>
      </p:pic>
      <p:sp>
        <p:nvSpPr>
          <p:cNvPr id="2" name="Title 1">
            <a:extLst>
              <a:ext uri="{FF2B5EF4-FFF2-40B4-BE49-F238E27FC236}">
                <a16:creationId xmlns:a16="http://schemas.microsoft.com/office/drawing/2014/main" id="{A6A27F1F-B719-4A48-81A2-E5B81E8E38D6}"/>
              </a:ext>
            </a:extLst>
          </p:cNvPr>
          <p:cNvSpPr>
            <a:spLocks noGrp="1"/>
          </p:cNvSpPr>
          <p:nvPr>
            <p:ph type="title"/>
          </p:nvPr>
        </p:nvSpPr>
        <p:spPr>
          <a:xfrm>
            <a:off x="774700" y="762000"/>
            <a:ext cx="3759200" cy="3340100"/>
          </a:xfrm>
          <a:ln w="76200">
            <a:solidFill>
              <a:srgbClr val="C00000"/>
            </a:solidFill>
          </a:ln>
        </p:spPr>
        <p:txBody>
          <a:bodyPr>
            <a:normAutofit fontScale="90000"/>
          </a:bodyPr>
          <a:lstStyle/>
          <a:p>
            <a:br>
              <a:rPr lang="en-US" dirty="0">
                <a:solidFill>
                  <a:srgbClr val="FFFFFF"/>
                </a:solidFill>
                <a:latin typeface="Arial Black" panose="020B0A04020102020204" pitchFamily="34" charset="0"/>
              </a:rPr>
            </a:br>
            <a:r>
              <a:rPr lang="en-US" dirty="0">
                <a:solidFill>
                  <a:srgbClr val="FFFFFF"/>
                </a:solidFill>
                <a:latin typeface="Arial Black" panose="020B0A04020102020204" pitchFamily="34" charset="0"/>
              </a:rPr>
              <a:t>DECREE: </a:t>
            </a:r>
            <a:r>
              <a:rPr lang="en-US" i="1" dirty="0">
                <a:solidFill>
                  <a:srgbClr val="FFFFFF"/>
                </a:solidFill>
                <a:latin typeface="Arial Black" panose="020B0A04020102020204" pitchFamily="34" charset="0"/>
              </a:rPr>
              <a:t>To judge; to divide.</a:t>
            </a:r>
            <a:br>
              <a:rPr lang="en-US" dirty="0">
                <a:solidFill>
                  <a:srgbClr val="FFFFFF"/>
                </a:solidFill>
                <a:latin typeface="Arial Black" panose="020B0A04020102020204" pitchFamily="34" charset="0"/>
              </a:rPr>
            </a:br>
            <a:endParaRPr lang="en-US" dirty="0">
              <a:solidFill>
                <a:srgbClr val="FFFFFF"/>
              </a:solidFill>
            </a:endParaRPr>
          </a:p>
        </p:txBody>
      </p:sp>
      <p:sp>
        <p:nvSpPr>
          <p:cNvPr id="3" name="Content Placeholder 2">
            <a:extLst>
              <a:ext uri="{FF2B5EF4-FFF2-40B4-BE49-F238E27FC236}">
                <a16:creationId xmlns:a16="http://schemas.microsoft.com/office/drawing/2014/main" id="{3B7E0177-7EC8-4311-B7F3-EB482BD0A8D7}"/>
              </a:ext>
            </a:extLst>
          </p:cNvPr>
          <p:cNvSpPr>
            <a:spLocks noGrp="1"/>
          </p:cNvSpPr>
          <p:nvPr>
            <p:ph idx="1"/>
          </p:nvPr>
        </p:nvSpPr>
        <p:spPr>
          <a:xfrm>
            <a:off x="5732890" y="659958"/>
            <a:ext cx="5684411" cy="5411193"/>
          </a:xfrm>
          <a:ln w="76200">
            <a:solidFill>
              <a:srgbClr val="C00000"/>
            </a:solidFill>
          </a:ln>
        </p:spPr>
        <p:txBody>
          <a:bodyPr anchor="ctr">
            <a:normAutofit lnSpcReduction="10000"/>
          </a:bodyPr>
          <a:lstStyle/>
          <a:p>
            <a:pPr marL="0" indent="0">
              <a:buNone/>
            </a:pPr>
            <a:endParaRPr lang="en-US" sz="2400" b="1" dirty="0"/>
          </a:p>
          <a:p>
            <a:pPr marL="0" indent="0">
              <a:buNone/>
            </a:pPr>
            <a:r>
              <a:rPr lang="en-US" sz="2400" b="1" dirty="0"/>
              <a:t>4. In general, an order, edict or law made by a superior as a rule to govern inferiors.</a:t>
            </a:r>
          </a:p>
          <a:p>
            <a:pPr marL="0" indent="0">
              <a:buNone/>
            </a:pPr>
            <a:r>
              <a:rPr lang="en-US" sz="2400" b="1" dirty="0"/>
              <a:t>There went a decree from Cesar Augustus, that all the world should be taxed. Luke 2.</a:t>
            </a:r>
          </a:p>
          <a:p>
            <a:pPr marL="0" indent="0">
              <a:buNone/>
            </a:pPr>
            <a:endParaRPr lang="en-US" sz="2400" b="1" dirty="0"/>
          </a:p>
          <a:p>
            <a:pPr marL="0" indent="0">
              <a:buNone/>
            </a:pPr>
            <a:r>
              <a:rPr lang="en-US" sz="2400" b="1" dirty="0"/>
              <a:t>5. Established law, or rule.</a:t>
            </a:r>
          </a:p>
          <a:p>
            <a:pPr marL="0" indent="0">
              <a:buNone/>
            </a:pPr>
            <a:r>
              <a:rPr lang="en-US" sz="2400" b="1" dirty="0"/>
              <a:t>He made a decree for the rain. Job 20:28.</a:t>
            </a:r>
          </a:p>
          <a:p>
            <a:pPr marL="0" indent="0">
              <a:buNone/>
            </a:pPr>
            <a:endParaRPr lang="en-US" sz="2400" b="1" dirty="0"/>
          </a:p>
          <a:p>
            <a:pPr marL="0" indent="0">
              <a:buNone/>
            </a:pPr>
            <a:r>
              <a:rPr lang="en-US" sz="2400" b="1" dirty="0"/>
              <a:t>6. In theology, predetermined purpose of God; the purpose or determination of an immutable Being, whose plan of operations is, like himself, unchangeable.</a:t>
            </a:r>
          </a:p>
          <a:p>
            <a:pPr marL="0" indent="0">
              <a:buNone/>
            </a:pPr>
            <a:endParaRPr lang="en-US" sz="2000" dirty="0"/>
          </a:p>
        </p:txBody>
      </p:sp>
    </p:spTree>
    <p:extLst>
      <p:ext uri="{BB962C8B-B14F-4D97-AF65-F5344CB8AC3E}">
        <p14:creationId xmlns:p14="http://schemas.microsoft.com/office/powerpoint/2010/main" val="3701522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92AC3-069A-452D-AD38-90F2E5CD34AC}"/>
              </a:ext>
            </a:extLst>
          </p:cNvPr>
          <p:cNvSpPr>
            <a:spLocks noGrp="1"/>
          </p:cNvSpPr>
          <p:nvPr>
            <p:ph type="title"/>
          </p:nvPr>
        </p:nvSpPr>
        <p:spPr/>
        <p:txBody>
          <a:bodyPr>
            <a:normAutofit fontScale="90000"/>
          </a:bodyPr>
          <a:lstStyle/>
          <a:p>
            <a:br>
              <a:rPr lang="en-US" b="1" dirty="0"/>
            </a:br>
            <a:br>
              <a:rPr lang="en-US" b="1" dirty="0"/>
            </a:br>
            <a:br>
              <a:rPr lang="en-US" b="1" dirty="0"/>
            </a:br>
            <a:br>
              <a:rPr lang="en-US" b="1" dirty="0"/>
            </a:br>
            <a:br>
              <a:rPr lang="en-US" b="1" dirty="0"/>
            </a:br>
            <a:br>
              <a:rPr lang="en-US" b="1" dirty="0"/>
            </a:br>
            <a:br>
              <a:rPr lang="en-US" b="1" dirty="0"/>
            </a:br>
            <a:r>
              <a:rPr lang="en-US" b="1" dirty="0">
                <a:latin typeface="AR JULIAN" panose="02000000000000000000" pitchFamily="2" charset="0"/>
              </a:rPr>
              <a:t>THE DECREE:</a:t>
            </a:r>
            <a:br>
              <a:rPr lang="en-US" b="1" dirty="0">
                <a:latin typeface="AR JULIAN" panose="02000000000000000000" pitchFamily="2" charset="0"/>
              </a:rPr>
            </a:br>
            <a:r>
              <a:rPr lang="en-US" b="1" dirty="0">
                <a:latin typeface="AR JULIAN" panose="02000000000000000000" pitchFamily="2" charset="0"/>
              </a:rPr>
              <a:t>The predetermined purpose of God; the purpose or determination of an immutable Being, whose plan of operations is, like himself, unchangeable</a:t>
            </a:r>
            <a:br>
              <a:rPr lang="en-US" dirty="0">
                <a:latin typeface="AR JULIAN" panose="02000000000000000000" pitchFamily="2" charset="0"/>
              </a:rPr>
            </a:br>
            <a:endParaRPr lang="en-US" dirty="0">
              <a:latin typeface="AR JULIAN" panose="02000000000000000000" pitchFamily="2" charset="0"/>
            </a:endParaRPr>
          </a:p>
        </p:txBody>
      </p:sp>
      <p:sp>
        <p:nvSpPr>
          <p:cNvPr id="3" name="Content Placeholder 2">
            <a:extLst>
              <a:ext uri="{FF2B5EF4-FFF2-40B4-BE49-F238E27FC236}">
                <a16:creationId xmlns:a16="http://schemas.microsoft.com/office/drawing/2014/main" id="{EDA1F989-9F1F-4172-B21A-BFD54570E9A7}"/>
              </a:ext>
            </a:extLst>
          </p:cNvPr>
          <p:cNvSpPr>
            <a:spLocks noGrp="1"/>
          </p:cNvSpPr>
          <p:nvPr>
            <p:ph idx="1"/>
          </p:nvPr>
        </p:nvSpPr>
        <p:spPr>
          <a:xfrm>
            <a:off x="556591" y="667910"/>
            <a:ext cx="10797209" cy="5025224"/>
          </a:xfrm>
          <a:ln w="76200">
            <a:solidFill>
              <a:srgbClr val="C00000"/>
            </a:solidFill>
          </a:ln>
        </p:spPr>
        <p:txBody>
          <a:bodyPr>
            <a:normAutofit/>
          </a:bodyPr>
          <a:lstStyle/>
          <a:p>
            <a:pPr marL="0" indent="0">
              <a:buNone/>
            </a:pPr>
            <a:endParaRPr lang="en-US" b="1" u="sng" dirty="0"/>
          </a:p>
          <a:p>
            <a:pPr marL="0" indent="0">
              <a:buNone/>
            </a:pPr>
            <a:endParaRPr lang="en-US" b="1" u="sng" dirty="0"/>
          </a:p>
          <a:p>
            <a:pPr marL="0" indent="0">
              <a:buNone/>
            </a:pPr>
            <a:endParaRPr lang="en-US" b="1" u="sng" dirty="0"/>
          </a:p>
          <a:p>
            <a:pPr marL="0" indent="0">
              <a:buNone/>
            </a:pPr>
            <a:endParaRPr lang="en-US" dirty="0"/>
          </a:p>
          <a:p>
            <a:pPr marL="0" indent="0">
              <a:buNone/>
            </a:pPr>
            <a:endParaRPr lang="en-US" b="1" dirty="0"/>
          </a:p>
        </p:txBody>
      </p:sp>
    </p:spTree>
    <p:extLst>
      <p:ext uri="{BB962C8B-B14F-4D97-AF65-F5344CB8AC3E}">
        <p14:creationId xmlns:p14="http://schemas.microsoft.com/office/powerpoint/2010/main" val="1729089777"/>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otalTime>71</TotalTime>
  <Words>443</Words>
  <Application>Microsoft Office PowerPoint</Application>
  <PresentationFormat>Widescreen</PresentationFormat>
  <Paragraphs>58</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Algerian</vt:lpstr>
      <vt:lpstr>AR JULIAN</vt:lpstr>
      <vt:lpstr>Arial</vt:lpstr>
      <vt:lpstr>Arial Black</vt:lpstr>
      <vt:lpstr>Corbel</vt:lpstr>
      <vt:lpstr>Depth</vt:lpstr>
      <vt:lpstr>THE DECREE 2019</vt:lpstr>
      <vt:lpstr>PowerPoint Presentation</vt:lpstr>
      <vt:lpstr>PowerPoint Presentation</vt:lpstr>
      <vt:lpstr>PowerPoint Presentation</vt:lpstr>
      <vt:lpstr>PowerPoint Presentation</vt:lpstr>
      <vt:lpstr>THE DECREE…</vt:lpstr>
      <vt:lpstr> DECREE: To judge; to divide. </vt:lpstr>
      <vt:lpstr> DECREE: To judge; to divide. </vt:lpstr>
      <vt:lpstr>       THE DECREE: The predetermined purpose of God; the purpose or determination of an immutable Being, whose plan of operations is, like himself, unchangeable </vt:lpstr>
      <vt:lpstr>PowerPoint Presentation</vt:lpstr>
      <vt:lpstr>  DECREE: </vt:lpstr>
      <vt:lpstr>PowerPoint Presentation</vt:lpstr>
      <vt:lpstr>PowerPoint Presentation</vt:lpstr>
      <vt:lpstr>PowerPoint Presentation</vt:lpstr>
      <vt:lpstr> CREATE IT! Psalm 104:30  When you send your Spirit, they are created, and you renew the face of the earth.  </vt:lpstr>
      <vt:lpstr>CREATE IT!</vt:lpstr>
      <vt:lpstr>CREATE IT!</vt:lpstr>
      <vt:lpstr>CREATE IT…</vt:lpstr>
      <vt:lpstr>PowerPoint Presentation</vt:lpstr>
      <vt:lpstr>ISAIAH 55:11  So will the words that come out of my mouth not come back empty-handed. They'll do the work I sent them to do, they'll complete the assignment I gave them.  </vt:lpstr>
      <vt:lpstr>CREATE IT...</vt:lpstr>
      <vt:lpstr>Matthew 28:18‑20  Then Jesus came to them and said, “All authority in heaven and on earth has been given to me. 19 Therefore go and make disciples of all nations, baptizing them in the name of the Father and of the Son and of the Holy Spirit, 20 and teaching them to obey everything I have commanded you. And surely I am with you always, to the very end of the age." </vt:lpstr>
      <vt:lpstr>Luke 10:19 I have given you authority to trample on snakes and scorpions and to overcome all the power of the enemy; nothing will harm you. </vt:lpstr>
      <vt:lpstr>EXOUSIA: AUTHORITY, JURISDICTION,  LIBERTY, POWER, RIGHT, STRENGTH. </vt:lpstr>
      <vt:lpstr>CREATE IT…</vt:lpstr>
      <vt:lpstr>ABSOLUTE AUTHORITY AUTHORITY WORKS SMART AUTHORITY HAS SENORITY AUTHORITY SPEAKS AUTHORITY SAYS </vt:lpstr>
      <vt:lpstr>   Mark 11:23-25  "I tell you the truth, if anyone says to this mountain, 'Go, throw yourself into the sea,' and does not doubt in his heart but believes that what he says will happen, it will be done for him. 24 Therefore I tell you, whatever you ask for in prayer, believe that you have received it, and it will be yours. 25 And when you stand praying, if you hold anything against anyone, forgive him, so that your Father in heaven may forgive you your sins."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DECREE 2019</dc:title>
  <dc:creator>Kimble Love</dc:creator>
  <cp:lastModifiedBy>Kimble Love</cp:lastModifiedBy>
  <cp:revision>1</cp:revision>
  <dcterms:created xsi:type="dcterms:W3CDTF">2019-01-13T11:53:53Z</dcterms:created>
  <dcterms:modified xsi:type="dcterms:W3CDTF">2019-01-13T13:27:36Z</dcterms:modified>
</cp:coreProperties>
</file>