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4" r:id="rId1"/>
  </p:sldMasterIdLst>
  <p:sldIdLst>
    <p:sldId id="256" r:id="rId2"/>
    <p:sldId id="282" r:id="rId3"/>
    <p:sldId id="258" r:id="rId4"/>
    <p:sldId id="259" r:id="rId5"/>
    <p:sldId id="260" r:id="rId6"/>
    <p:sldId id="261" r:id="rId7"/>
    <p:sldId id="262" r:id="rId8"/>
    <p:sldId id="265" r:id="rId9"/>
    <p:sldId id="283" r:id="rId10"/>
    <p:sldId id="257" r:id="rId11"/>
    <p:sldId id="266" r:id="rId12"/>
    <p:sldId id="267" r:id="rId13"/>
    <p:sldId id="268" r:id="rId14"/>
    <p:sldId id="269" r:id="rId15"/>
    <p:sldId id="270" r:id="rId16"/>
    <p:sldId id="276" r:id="rId17"/>
    <p:sldId id="271" r:id="rId18"/>
    <p:sldId id="272" r:id="rId19"/>
    <p:sldId id="274" r:id="rId20"/>
    <p:sldId id="273" r:id="rId21"/>
    <p:sldId id="277" r:id="rId22"/>
    <p:sldId id="275"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71"/>
  </p:normalViewPr>
  <p:slideViewPr>
    <p:cSldViewPr snapToGrid="0" snapToObjects="1">
      <p:cViewPr varScale="1">
        <p:scale>
          <a:sx n="96" d="100"/>
          <a:sy n="96" d="100"/>
        </p:scale>
        <p:origin x="62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284890-85D2-4D7B-8EF5-15A9C1DB8F42}" type="datetimeFigureOut">
              <a:rPr lang="en-US" smtClean="0"/>
              <a:t>2/28/19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765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2/28/19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59499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82638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9688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28604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4819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1830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24508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8566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60228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69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64C608-40B1-4030-A28D-5B74BC98ADCE}" type="datetimeFigureOut">
              <a:rPr lang="en-US" smtClean="0"/>
              <a:t>2/28/19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537072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64C608-40B1-4030-A28D-5B74BC98ADCE}" type="datetimeFigureOut">
              <a:rPr lang="en-US" smtClean="0"/>
              <a:t>2/28/19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63645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2/28/19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57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0687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2/28/19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185876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2/28/19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3247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9000" b="-9000"/>
          </a:stretch>
        </a:blip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64C608-40B1-4030-A28D-5B74BC98ADCE}" type="datetimeFigureOut">
              <a:rPr lang="en-US" smtClean="0"/>
              <a:t>2/28/19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3929856"/>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 id="2147484396" r:id="rId12"/>
    <p:sldLayoutId id="2147484397" r:id="rId13"/>
    <p:sldLayoutId id="2147484398" r:id="rId14"/>
    <p:sldLayoutId id="2147484399" r:id="rId15"/>
    <p:sldLayoutId id="2147484400" r:id="rId16"/>
    <p:sldLayoutId id="2147484401"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jhopdc.com/rees-howells-part-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urbandictionary.com/define.php?term=World%20War%20I" TargetMode="External"/><Relationship Id="rId3" Type="http://schemas.openxmlformats.org/officeDocument/2006/relationships/hyperlink" Target="https://www.yourdictionary.com/period" TargetMode="External"/><Relationship Id="rId7" Type="http://schemas.openxmlformats.org/officeDocument/2006/relationships/hyperlink" Target="https://www.urbandictionary.com/define.php?term=deeds" TargetMode="External"/><Relationship Id="rId2" Type="http://schemas.openxmlformats.org/officeDocument/2006/relationships/hyperlink" Target="https://www.yourdictionary.com/point" TargetMode="External"/><Relationship Id="rId1" Type="http://schemas.openxmlformats.org/officeDocument/2006/relationships/slideLayout" Target="../slideLayouts/slideLayout2.xml"/><Relationship Id="rId6" Type="http://schemas.openxmlformats.org/officeDocument/2006/relationships/hyperlink" Target="https://www.yourdictionary.com/effective" TargetMode="External"/><Relationship Id="rId5" Type="http://schemas.openxmlformats.org/officeDocument/2006/relationships/hyperlink" Target="https://www.yourdictionary.com/admirable" TargetMode="External"/><Relationship Id="rId4" Type="http://schemas.openxmlformats.org/officeDocument/2006/relationships/hyperlink" Target="https://www.yourdictionary.com/distinguish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C9A9-B6F8-0845-BF3E-B4C1B33DD99C}"/>
              </a:ext>
            </a:extLst>
          </p:cNvPr>
          <p:cNvSpPr>
            <a:spLocks noGrp="1"/>
          </p:cNvSpPr>
          <p:nvPr>
            <p:ph type="ctrTitle"/>
          </p:nvPr>
        </p:nvSpPr>
        <p:spPr/>
        <p:txBody>
          <a:bodyPr/>
          <a:lstStyle/>
          <a:p>
            <a:r>
              <a:rPr lang="en-US" dirty="0"/>
              <a:t>The FINEST HOUR</a:t>
            </a:r>
          </a:p>
        </p:txBody>
      </p:sp>
      <p:sp>
        <p:nvSpPr>
          <p:cNvPr id="3" name="Subtitle 2">
            <a:extLst>
              <a:ext uri="{FF2B5EF4-FFF2-40B4-BE49-F238E27FC236}">
                <a16:creationId xmlns:a16="http://schemas.microsoft.com/office/drawing/2014/main" id="{38361D20-BEA1-7F41-83BA-AB4096FA71CA}"/>
              </a:ext>
            </a:extLst>
          </p:cNvPr>
          <p:cNvSpPr>
            <a:spLocks noGrp="1"/>
          </p:cNvSpPr>
          <p:nvPr>
            <p:ph type="subTitle" idx="1"/>
          </p:nvPr>
        </p:nvSpPr>
        <p:spPr/>
        <p:txBody>
          <a:bodyPr/>
          <a:lstStyle/>
          <a:p>
            <a:r>
              <a:rPr lang="en-US" dirty="0"/>
              <a:t>HISTORY UNFOLDING</a:t>
            </a:r>
          </a:p>
        </p:txBody>
      </p:sp>
    </p:spTree>
    <p:extLst>
      <p:ext uri="{BB962C8B-B14F-4D97-AF65-F5344CB8AC3E}">
        <p14:creationId xmlns:p14="http://schemas.microsoft.com/office/powerpoint/2010/main" val="122107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07A0006-8FEA-F645-AA8E-0E00EC023E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434" y="685931"/>
            <a:ext cx="9753131" cy="5486137"/>
          </a:xfrm>
        </p:spPr>
      </p:pic>
    </p:spTree>
    <p:extLst>
      <p:ext uri="{BB962C8B-B14F-4D97-AF65-F5344CB8AC3E}">
        <p14:creationId xmlns:p14="http://schemas.microsoft.com/office/powerpoint/2010/main" val="241479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99B4-C4E1-7549-8163-100A5694F265}"/>
              </a:ext>
            </a:extLst>
          </p:cNvPr>
          <p:cNvSpPr>
            <a:spLocks noGrp="1"/>
          </p:cNvSpPr>
          <p:nvPr>
            <p:ph type="title"/>
          </p:nvPr>
        </p:nvSpPr>
        <p:spPr/>
        <p:txBody>
          <a:bodyPr/>
          <a:lstStyle/>
          <a:p>
            <a:r>
              <a:rPr lang="en-US" dirty="0"/>
              <a:t>Proverbs 14:34</a:t>
            </a:r>
          </a:p>
        </p:txBody>
      </p:sp>
      <p:sp>
        <p:nvSpPr>
          <p:cNvPr id="3" name="Content Placeholder 2">
            <a:extLst>
              <a:ext uri="{FF2B5EF4-FFF2-40B4-BE49-F238E27FC236}">
                <a16:creationId xmlns:a16="http://schemas.microsoft.com/office/drawing/2014/main" id="{6ECD0919-406C-DA44-AED6-55C7562A27A4}"/>
              </a:ext>
            </a:extLst>
          </p:cNvPr>
          <p:cNvSpPr>
            <a:spLocks noGrp="1"/>
          </p:cNvSpPr>
          <p:nvPr>
            <p:ph idx="1"/>
          </p:nvPr>
        </p:nvSpPr>
        <p:spPr/>
        <p:txBody>
          <a:bodyPr/>
          <a:lstStyle/>
          <a:p>
            <a:pPr marL="0" indent="0" algn="ctr">
              <a:buNone/>
            </a:pPr>
            <a:r>
              <a:rPr lang="en-US" sz="4000" b="1" baseline="30000" dirty="0"/>
              <a:t>34 </a:t>
            </a:r>
            <a:r>
              <a:rPr lang="en-US" sz="4000" dirty="0"/>
              <a:t>Righteousness exalts a nation…</a:t>
            </a:r>
          </a:p>
          <a:p>
            <a:pPr marL="0" indent="0">
              <a:buNone/>
            </a:pPr>
            <a:endParaRPr lang="en-US" dirty="0"/>
          </a:p>
        </p:txBody>
      </p:sp>
    </p:spTree>
    <p:extLst>
      <p:ext uri="{BB962C8B-B14F-4D97-AF65-F5344CB8AC3E}">
        <p14:creationId xmlns:p14="http://schemas.microsoft.com/office/powerpoint/2010/main" val="310188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A1A0-FF1D-474E-8BD6-B24EC7676716}"/>
              </a:ext>
            </a:extLst>
          </p:cNvPr>
          <p:cNvSpPr>
            <a:spLocks noGrp="1"/>
          </p:cNvSpPr>
          <p:nvPr>
            <p:ph type="title"/>
          </p:nvPr>
        </p:nvSpPr>
        <p:spPr/>
        <p:txBody>
          <a:bodyPr/>
          <a:lstStyle/>
          <a:p>
            <a:r>
              <a:rPr lang="en-US" dirty="0"/>
              <a:t>BUT….. Isaiah 60:2-3 (NIV)</a:t>
            </a:r>
          </a:p>
        </p:txBody>
      </p:sp>
      <p:sp>
        <p:nvSpPr>
          <p:cNvPr id="3" name="Content Placeholder 2">
            <a:extLst>
              <a:ext uri="{FF2B5EF4-FFF2-40B4-BE49-F238E27FC236}">
                <a16:creationId xmlns:a16="http://schemas.microsoft.com/office/drawing/2014/main" id="{C96120EC-E334-7C4F-8674-FA0222E5EB44}"/>
              </a:ext>
            </a:extLst>
          </p:cNvPr>
          <p:cNvSpPr>
            <a:spLocks noGrp="1"/>
          </p:cNvSpPr>
          <p:nvPr>
            <p:ph idx="1"/>
          </p:nvPr>
        </p:nvSpPr>
        <p:spPr/>
        <p:txBody>
          <a:bodyPr>
            <a:normAutofit fontScale="92500" lnSpcReduction="10000"/>
          </a:bodyPr>
          <a:lstStyle/>
          <a:p>
            <a:pPr marL="0" indent="0" algn="ctr">
              <a:buNone/>
            </a:pPr>
            <a:r>
              <a:rPr lang="en-US" sz="4000" b="1" baseline="30000" dirty="0"/>
              <a:t>2 </a:t>
            </a:r>
            <a:r>
              <a:rPr lang="en-US" sz="4000" dirty="0"/>
              <a:t>See, darkness covers the earth</a:t>
            </a:r>
            <a:br>
              <a:rPr lang="en-US" sz="4000" dirty="0"/>
            </a:br>
            <a:r>
              <a:rPr lang="en-US" sz="4000" dirty="0"/>
              <a:t>    and thick darkness is over the peoples, but the Lord rises upon you</a:t>
            </a:r>
            <a:br>
              <a:rPr lang="en-US" sz="4000" dirty="0"/>
            </a:br>
            <a:r>
              <a:rPr lang="en-US" sz="4000" dirty="0"/>
              <a:t>    and his glory appears over you.</a:t>
            </a:r>
            <a:br>
              <a:rPr lang="en-US" sz="4000" dirty="0"/>
            </a:br>
            <a:r>
              <a:rPr lang="en-US" sz="4000" b="1" baseline="30000" dirty="0"/>
              <a:t>3 </a:t>
            </a:r>
            <a:r>
              <a:rPr lang="en-US" sz="4000" dirty="0"/>
              <a:t>Nations will come to your light,</a:t>
            </a:r>
            <a:br>
              <a:rPr lang="en-US" sz="4000" dirty="0"/>
            </a:br>
            <a:r>
              <a:rPr lang="en-US" sz="4000" dirty="0"/>
              <a:t>    and kings to the brightness of your dawn.</a:t>
            </a:r>
          </a:p>
        </p:txBody>
      </p:sp>
    </p:spTree>
    <p:extLst>
      <p:ext uri="{BB962C8B-B14F-4D97-AF65-F5344CB8AC3E}">
        <p14:creationId xmlns:p14="http://schemas.microsoft.com/office/powerpoint/2010/main" val="314855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8DD1-194A-3043-B08E-C38D8041F97D}"/>
              </a:ext>
            </a:extLst>
          </p:cNvPr>
          <p:cNvSpPr>
            <a:spLocks noGrp="1"/>
          </p:cNvSpPr>
          <p:nvPr>
            <p:ph type="title"/>
          </p:nvPr>
        </p:nvSpPr>
        <p:spPr/>
        <p:txBody>
          <a:bodyPr/>
          <a:lstStyle/>
          <a:p>
            <a:r>
              <a:rPr lang="en-US" dirty="0"/>
              <a:t>Isaiah 37:31-32 (NIV)</a:t>
            </a:r>
          </a:p>
        </p:txBody>
      </p:sp>
      <p:sp>
        <p:nvSpPr>
          <p:cNvPr id="3" name="Content Placeholder 2">
            <a:extLst>
              <a:ext uri="{FF2B5EF4-FFF2-40B4-BE49-F238E27FC236}">
                <a16:creationId xmlns:a16="http://schemas.microsoft.com/office/drawing/2014/main" id="{0D6A9EE6-EA9A-B24A-8064-1C1864552E65}"/>
              </a:ext>
            </a:extLst>
          </p:cNvPr>
          <p:cNvSpPr>
            <a:spLocks noGrp="1"/>
          </p:cNvSpPr>
          <p:nvPr>
            <p:ph idx="1"/>
          </p:nvPr>
        </p:nvSpPr>
        <p:spPr/>
        <p:txBody>
          <a:bodyPr>
            <a:noAutofit/>
          </a:bodyPr>
          <a:lstStyle/>
          <a:p>
            <a:pPr marL="0" indent="0" algn="ctr">
              <a:buNone/>
            </a:pPr>
            <a:r>
              <a:rPr lang="en-US" sz="3600" b="1" baseline="30000" dirty="0"/>
              <a:t>31 </a:t>
            </a:r>
            <a:r>
              <a:rPr lang="en-US" sz="3600" dirty="0"/>
              <a:t>Once more a remnant of the kingdom of Judah</a:t>
            </a:r>
            <a:br>
              <a:rPr lang="en-US" sz="3600" dirty="0"/>
            </a:br>
            <a:r>
              <a:rPr lang="en-US" sz="3600" dirty="0"/>
              <a:t>    will take root below and bear fruit above.</a:t>
            </a:r>
            <a:br>
              <a:rPr lang="en-US" sz="3600" dirty="0"/>
            </a:br>
            <a:r>
              <a:rPr lang="en-US" sz="3600" b="1" baseline="30000" dirty="0"/>
              <a:t>32 </a:t>
            </a:r>
            <a:r>
              <a:rPr lang="en-US" sz="3600" dirty="0"/>
              <a:t>For out of Jerusalem will come a remnant,</a:t>
            </a:r>
            <a:br>
              <a:rPr lang="en-US" sz="3600" dirty="0"/>
            </a:br>
            <a:r>
              <a:rPr lang="en-US" sz="3600" dirty="0"/>
              <a:t>    and out of Mount Zion a band of survivors.</a:t>
            </a:r>
            <a:br>
              <a:rPr lang="en-US" sz="3600" dirty="0"/>
            </a:br>
            <a:r>
              <a:rPr lang="en-US" sz="3600" dirty="0"/>
              <a:t>The zeal of the Lord Almighty</a:t>
            </a:r>
            <a:br>
              <a:rPr lang="en-US" sz="3600" dirty="0"/>
            </a:br>
            <a:r>
              <a:rPr lang="en-US" sz="3600" dirty="0"/>
              <a:t>    will accomplish this.</a:t>
            </a:r>
          </a:p>
        </p:txBody>
      </p:sp>
    </p:spTree>
    <p:extLst>
      <p:ext uri="{BB962C8B-B14F-4D97-AF65-F5344CB8AC3E}">
        <p14:creationId xmlns:p14="http://schemas.microsoft.com/office/powerpoint/2010/main" val="337354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DE13-E0A0-4846-B0DA-02DA569944DB}"/>
              </a:ext>
            </a:extLst>
          </p:cNvPr>
          <p:cNvSpPr>
            <a:spLocks noGrp="1"/>
          </p:cNvSpPr>
          <p:nvPr>
            <p:ph type="title"/>
          </p:nvPr>
        </p:nvSpPr>
        <p:spPr>
          <a:xfrm>
            <a:off x="5469468" y="906608"/>
            <a:ext cx="5283200" cy="1303867"/>
          </a:xfrm>
        </p:spPr>
        <p:txBody>
          <a:bodyPr>
            <a:normAutofit fontScale="90000"/>
          </a:bodyPr>
          <a:lstStyle/>
          <a:p>
            <a:r>
              <a:rPr lang="en-US" dirty="0"/>
              <a:t>Rees Howells (1879-1950)</a:t>
            </a:r>
          </a:p>
        </p:txBody>
      </p:sp>
      <p:pic>
        <p:nvPicPr>
          <p:cNvPr id="5" name="Content Placeholder 4">
            <a:extLst>
              <a:ext uri="{FF2B5EF4-FFF2-40B4-BE49-F238E27FC236}">
                <a16:creationId xmlns:a16="http://schemas.microsoft.com/office/drawing/2014/main" id="{A72CF172-5072-0045-A466-C90CE2139A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9333" y="906608"/>
            <a:ext cx="3318936" cy="5044783"/>
          </a:xfrm>
        </p:spPr>
      </p:pic>
      <p:sp>
        <p:nvSpPr>
          <p:cNvPr id="6" name="TextBox 5">
            <a:extLst>
              <a:ext uri="{FF2B5EF4-FFF2-40B4-BE49-F238E27FC236}">
                <a16:creationId xmlns:a16="http://schemas.microsoft.com/office/drawing/2014/main" id="{0583B0AC-A471-B44E-91DC-DDF7001C8EE1}"/>
              </a:ext>
            </a:extLst>
          </p:cNvPr>
          <p:cNvSpPr txBox="1"/>
          <p:nvPr/>
        </p:nvSpPr>
        <p:spPr>
          <a:xfrm>
            <a:off x="5469468" y="2844800"/>
            <a:ext cx="5706532" cy="1323439"/>
          </a:xfrm>
          <a:prstGeom prst="rect">
            <a:avLst/>
          </a:prstGeom>
          <a:noFill/>
        </p:spPr>
        <p:txBody>
          <a:bodyPr wrap="square" rtlCol="0">
            <a:spAutoFit/>
          </a:bodyPr>
          <a:lstStyle/>
          <a:p>
            <a:r>
              <a:rPr lang="en-US" sz="2000" b="1" i="1" dirty="0"/>
              <a:t>“I want to know that the Holy Spirit is stronger than the devil in the Nazi system. This is the battle of the ages, and victory here means victory for millions of people.” –Rees Howells</a:t>
            </a:r>
            <a:endParaRPr lang="en-US" sz="2000" dirty="0"/>
          </a:p>
        </p:txBody>
      </p:sp>
    </p:spTree>
    <p:extLst>
      <p:ext uri="{BB962C8B-B14F-4D97-AF65-F5344CB8AC3E}">
        <p14:creationId xmlns:p14="http://schemas.microsoft.com/office/powerpoint/2010/main" val="112540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BFD7-589D-8C46-B1F3-9AE4AC6F4D89}"/>
              </a:ext>
            </a:extLst>
          </p:cNvPr>
          <p:cNvSpPr>
            <a:spLocks noGrp="1"/>
          </p:cNvSpPr>
          <p:nvPr>
            <p:ph type="title"/>
          </p:nvPr>
        </p:nvSpPr>
        <p:spPr/>
        <p:txBody>
          <a:bodyPr/>
          <a:lstStyle/>
          <a:p>
            <a:r>
              <a:rPr lang="en-US" dirty="0"/>
              <a:t>Matt Locket on Rees Howells</a:t>
            </a:r>
          </a:p>
        </p:txBody>
      </p:sp>
      <p:sp>
        <p:nvSpPr>
          <p:cNvPr id="3" name="Content Placeholder 2">
            <a:extLst>
              <a:ext uri="{FF2B5EF4-FFF2-40B4-BE49-F238E27FC236}">
                <a16:creationId xmlns:a16="http://schemas.microsoft.com/office/drawing/2014/main" id="{7D98E20F-9C65-2646-A86B-2F3946984F17}"/>
              </a:ext>
            </a:extLst>
          </p:cNvPr>
          <p:cNvSpPr>
            <a:spLocks noGrp="1"/>
          </p:cNvSpPr>
          <p:nvPr>
            <p:ph idx="1"/>
          </p:nvPr>
        </p:nvSpPr>
        <p:spPr>
          <a:xfrm>
            <a:off x="1295401" y="2556931"/>
            <a:ext cx="9601196" cy="3471335"/>
          </a:xfrm>
        </p:spPr>
        <p:txBody>
          <a:bodyPr>
            <a:noAutofit/>
          </a:bodyPr>
          <a:lstStyle/>
          <a:p>
            <a:pPr marL="0" indent="0" algn="ctr">
              <a:buNone/>
            </a:pPr>
            <a:r>
              <a:rPr lang="en-US" sz="2800" dirty="0"/>
              <a:t>“This quote, taken from the journals of Rees Howells during World War II, captures an uncommon faith, prayer life and vision that the church desperately needs to rediscover today. God used Mr. Howells and the young people with him at the Bible College of Wales in a mighty way to shape international events and the destiny of nations through their prayers. The world was in crisis, and this company of faith-filled believers became intercessors fully committed to be part of the solution.” </a:t>
            </a:r>
            <a:r>
              <a:rPr lang="en-US" dirty="0">
                <a:hlinkClick r:id="rId2"/>
              </a:rPr>
              <a:t>www.jhopdc.com</a:t>
            </a:r>
            <a:endParaRPr lang="en-US" dirty="0"/>
          </a:p>
          <a:p>
            <a:pPr marL="0" indent="0" algn="ctr">
              <a:buNone/>
            </a:pPr>
            <a:endParaRPr lang="en-US" sz="2800" dirty="0"/>
          </a:p>
        </p:txBody>
      </p:sp>
    </p:spTree>
    <p:extLst>
      <p:ext uri="{BB962C8B-B14F-4D97-AF65-F5344CB8AC3E}">
        <p14:creationId xmlns:p14="http://schemas.microsoft.com/office/powerpoint/2010/main" val="351060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35CF-4C46-8E45-A5FA-C75E65D54F8C}"/>
              </a:ext>
            </a:extLst>
          </p:cNvPr>
          <p:cNvSpPr>
            <a:spLocks noGrp="1"/>
          </p:cNvSpPr>
          <p:nvPr>
            <p:ph type="title"/>
          </p:nvPr>
        </p:nvSpPr>
        <p:spPr/>
        <p:txBody>
          <a:bodyPr/>
          <a:lstStyle/>
          <a:p>
            <a:r>
              <a:rPr lang="en-US" dirty="0"/>
              <a:t>2 Chronicle 16:9 (NIV)</a:t>
            </a:r>
          </a:p>
        </p:txBody>
      </p:sp>
      <p:sp>
        <p:nvSpPr>
          <p:cNvPr id="3" name="Content Placeholder 2">
            <a:extLst>
              <a:ext uri="{FF2B5EF4-FFF2-40B4-BE49-F238E27FC236}">
                <a16:creationId xmlns:a16="http://schemas.microsoft.com/office/drawing/2014/main" id="{B43397C4-1611-784B-BD27-1AF9310660FE}"/>
              </a:ext>
            </a:extLst>
          </p:cNvPr>
          <p:cNvSpPr>
            <a:spLocks noGrp="1"/>
          </p:cNvSpPr>
          <p:nvPr>
            <p:ph idx="1"/>
          </p:nvPr>
        </p:nvSpPr>
        <p:spPr/>
        <p:txBody>
          <a:bodyPr/>
          <a:lstStyle/>
          <a:p>
            <a:pPr marL="0" indent="0" algn="ctr">
              <a:buNone/>
            </a:pPr>
            <a:r>
              <a:rPr lang="en-US" sz="4000" b="1" baseline="30000" dirty="0"/>
              <a:t>9 </a:t>
            </a:r>
            <a:r>
              <a:rPr lang="en-US" sz="4000" dirty="0"/>
              <a:t>For the eyes of the Lord range throughout the earth to strengthen those whose hearts are fully committed </a:t>
            </a:r>
            <a:r>
              <a:rPr lang="en-US" dirty="0"/>
              <a:t>to him.</a:t>
            </a:r>
          </a:p>
        </p:txBody>
      </p:sp>
    </p:spTree>
    <p:extLst>
      <p:ext uri="{BB962C8B-B14F-4D97-AF65-F5344CB8AC3E}">
        <p14:creationId xmlns:p14="http://schemas.microsoft.com/office/powerpoint/2010/main" val="233093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7D79-3453-1640-87C4-712BB3A092DB}"/>
              </a:ext>
            </a:extLst>
          </p:cNvPr>
          <p:cNvSpPr>
            <a:spLocks noGrp="1"/>
          </p:cNvSpPr>
          <p:nvPr>
            <p:ph type="title"/>
          </p:nvPr>
        </p:nvSpPr>
        <p:spPr/>
        <p:txBody>
          <a:bodyPr/>
          <a:lstStyle/>
          <a:p>
            <a:r>
              <a:rPr lang="en-US" dirty="0"/>
              <a:t>Esther 4:14 (AMP)</a:t>
            </a:r>
          </a:p>
        </p:txBody>
      </p:sp>
      <p:sp>
        <p:nvSpPr>
          <p:cNvPr id="3" name="Content Placeholder 2">
            <a:extLst>
              <a:ext uri="{FF2B5EF4-FFF2-40B4-BE49-F238E27FC236}">
                <a16:creationId xmlns:a16="http://schemas.microsoft.com/office/drawing/2014/main" id="{49F3F23D-5DA9-4040-B2BC-E2E0F4FB7B8A}"/>
              </a:ext>
            </a:extLst>
          </p:cNvPr>
          <p:cNvSpPr>
            <a:spLocks noGrp="1"/>
          </p:cNvSpPr>
          <p:nvPr>
            <p:ph idx="1"/>
          </p:nvPr>
        </p:nvSpPr>
        <p:spPr/>
        <p:txBody>
          <a:bodyPr>
            <a:normAutofit/>
          </a:bodyPr>
          <a:lstStyle/>
          <a:p>
            <a:pPr marL="0" indent="0" algn="ctr">
              <a:buNone/>
            </a:pPr>
            <a:r>
              <a:rPr lang="en-US" sz="3200" b="1" baseline="30000" dirty="0"/>
              <a:t>14 </a:t>
            </a:r>
            <a:r>
              <a:rPr lang="en-US" sz="3200" dirty="0"/>
              <a:t>For if you remain silent at this time, liberation and rescue will arise for the Jews from another place, and you and your father’s house will perish [since you did not help when you had the chance]. And who knows whether you have attained royalty for such a time as this [and for this very purpose]?”</a:t>
            </a:r>
          </a:p>
        </p:txBody>
      </p:sp>
    </p:spTree>
    <p:extLst>
      <p:ext uri="{BB962C8B-B14F-4D97-AF65-F5344CB8AC3E}">
        <p14:creationId xmlns:p14="http://schemas.microsoft.com/office/powerpoint/2010/main" val="1022813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9F051-4649-1740-AD51-C6E9584DE600}"/>
              </a:ext>
            </a:extLst>
          </p:cNvPr>
          <p:cNvSpPr>
            <a:spLocks noGrp="1"/>
          </p:cNvSpPr>
          <p:nvPr>
            <p:ph type="title"/>
          </p:nvPr>
        </p:nvSpPr>
        <p:spPr/>
        <p:txBody>
          <a:bodyPr/>
          <a:lstStyle/>
          <a:p>
            <a:r>
              <a:rPr lang="en-US" dirty="0"/>
              <a:t>Finest Hour</a:t>
            </a:r>
          </a:p>
        </p:txBody>
      </p:sp>
      <p:sp>
        <p:nvSpPr>
          <p:cNvPr id="3" name="Content Placeholder 2">
            <a:extLst>
              <a:ext uri="{FF2B5EF4-FFF2-40B4-BE49-F238E27FC236}">
                <a16:creationId xmlns:a16="http://schemas.microsoft.com/office/drawing/2014/main" id="{E48A18D3-E960-9543-8B56-6BFFCD3ACA99}"/>
              </a:ext>
            </a:extLst>
          </p:cNvPr>
          <p:cNvSpPr>
            <a:spLocks noGrp="1"/>
          </p:cNvSpPr>
          <p:nvPr>
            <p:ph idx="1"/>
          </p:nvPr>
        </p:nvSpPr>
        <p:spPr/>
        <p:txBody>
          <a:bodyPr/>
          <a:lstStyle/>
          <a:p>
            <a:r>
              <a:rPr lang="en-US" dirty="0"/>
              <a:t>Time of one’s greatest achievement.</a:t>
            </a:r>
          </a:p>
          <a:p>
            <a:r>
              <a:rPr lang="en-US" dirty="0"/>
              <a:t>A </a:t>
            </a:r>
            <a:r>
              <a:rPr lang="en-US" dirty="0">
                <a:hlinkClick r:id="rId2"/>
              </a:rPr>
              <a:t>point</a:t>
            </a:r>
            <a:r>
              <a:rPr lang="en-US" dirty="0"/>
              <a:t> in time or a relatively brief </a:t>
            </a:r>
            <a:r>
              <a:rPr lang="en-US" dirty="0">
                <a:hlinkClick r:id="rId3"/>
              </a:rPr>
              <a:t>period</a:t>
            </a:r>
            <a:r>
              <a:rPr lang="en-US" dirty="0"/>
              <a:t> of time when an especially </a:t>
            </a:r>
            <a:r>
              <a:rPr lang="en-US" dirty="0">
                <a:hlinkClick r:id="rId4"/>
              </a:rPr>
              <a:t>distinguished</a:t>
            </a:r>
            <a:r>
              <a:rPr lang="en-US" dirty="0"/>
              <a:t>, </a:t>
            </a:r>
            <a:r>
              <a:rPr lang="en-US" dirty="0">
                <a:hlinkClick r:id="rId5"/>
              </a:rPr>
              <a:t>admirable</a:t>
            </a:r>
            <a:r>
              <a:rPr lang="en-US" dirty="0"/>
              <a:t>, or </a:t>
            </a:r>
            <a:r>
              <a:rPr lang="en-US" dirty="0">
                <a:hlinkClick r:id="rId6"/>
              </a:rPr>
              <a:t>effective</a:t>
            </a:r>
            <a:r>
              <a:rPr lang="en-US" dirty="0"/>
              <a:t> set of actions is performed.</a:t>
            </a:r>
          </a:p>
          <a:p>
            <a:r>
              <a:rPr lang="en-US" dirty="0"/>
              <a:t>Period in a persons life where he/she does his/her noblest </a:t>
            </a:r>
            <a:r>
              <a:rPr lang="en-US" b="1" u="sng" dirty="0">
                <a:hlinkClick r:id="rId7"/>
              </a:rPr>
              <a:t>deeds</a:t>
            </a:r>
            <a:r>
              <a:rPr lang="en-US" dirty="0"/>
              <a:t> in life. Used especially in </a:t>
            </a:r>
            <a:r>
              <a:rPr lang="en-US" b="1" u="sng" dirty="0">
                <a:hlinkClick r:id="rId8"/>
              </a:rPr>
              <a:t>World War I</a:t>
            </a:r>
            <a:r>
              <a:rPr lang="en-US" dirty="0"/>
              <a:t> and II, where thousands of soldiers answered their call of duty to their country.</a:t>
            </a:r>
          </a:p>
        </p:txBody>
      </p:sp>
    </p:spTree>
    <p:extLst>
      <p:ext uri="{BB962C8B-B14F-4D97-AF65-F5344CB8AC3E}">
        <p14:creationId xmlns:p14="http://schemas.microsoft.com/office/powerpoint/2010/main" val="1011302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464A-F247-5846-855A-80FFF49CBA6A}"/>
              </a:ext>
            </a:extLst>
          </p:cNvPr>
          <p:cNvSpPr>
            <a:spLocks noGrp="1"/>
          </p:cNvSpPr>
          <p:nvPr>
            <p:ph type="title"/>
          </p:nvPr>
        </p:nvSpPr>
        <p:spPr/>
        <p:txBody>
          <a:bodyPr/>
          <a:lstStyle/>
          <a:p>
            <a:r>
              <a:rPr lang="en-US" dirty="0"/>
              <a:t>The Finest Hour</a:t>
            </a:r>
          </a:p>
        </p:txBody>
      </p:sp>
      <p:sp>
        <p:nvSpPr>
          <p:cNvPr id="3" name="Content Placeholder 2">
            <a:extLst>
              <a:ext uri="{FF2B5EF4-FFF2-40B4-BE49-F238E27FC236}">
                <a16:creationId xmlns:a16="http://schemas.microsoft.com/office/drawing/2014/main" id="{B5D75F04-3ED2-2147-9C63-6CD242DDE3E0}"/>
              </a:ext>
            </a:extLst>
          </p:cNvPr>
          <p:cNvSpPr>
            <a:spLocks noGrp="1"/>
          </p:cNvSpPr>
          <p:nvPr>
            <p:ph idx="1"/>
          </p:nvPr>
        </p:nvSpPr>
        <p:spPr/>
        <p:txBody>
          <a:bodyPr>
            <a:normAutofit/>
          </a:bodyPr>
          <a:lstStyle/>
          <a:p>
            <a:pPr marL="0" indent="0" algn="ctr">
              <a:buNone/>
            </a:pPr>
            <a:r>
              <a:rPr lang="en-US" sz="2800" dirty="0"/>
              <a:t>This is your moment. We are in a time where prophetic words, dreams, visons, and the like are coming into their fullness of time. </a:t>
            </a:r>
          </a:p>
          <a:p>
            <a:pPr marL="0" indent="0" algn="ctr">
              <a:buNone/>
            </a:pPr>
            <a:r>
              <a:rPr lang="en-US" sz="2800" dirty="0"/>
              <a:t>This is your moment! Your defining moment… </a:t>
            </a:r>
          </a:p>
          <a:p>
            <a:pPr marL="0" indent="0" algn="ctr">
              <a:buNone/>
            </a:pPr>
            <a:r>
              <a:rPr lang="en-US" sz="2800"/>
              <a:t>What you were </a:t>
            </a:r>
            <a:r>
              <a:rPr lang="en-US" sz="2800" dirty="0"/>
              <a:t>made for. </a:t>
            </a:r>
          </a:p>
          <a:p>
            <a:pPr marL="0" indent="0" algn="ctr">
              <a:buNone/>
            </a:pPr>
            <a:r>
              <a:rPr lang="en-US" sz="2800" dirty="0"/>
              <a:t>We are in a time to fulfill destiny and what is written in the books in heaven about us – individually, corporately, and as a nation.</a:t>
            </a:r>
          </a:p>
        </p:txBody>
      </p:sp>
    </p:spTree>
    <p:extLst>
      <p:ext uri="{BB962C8B-B14F-4D97-AF65-F5344CB8AC3E}">
        <p14:creationId xmlns:p14="http://schemas.microsoft.com/office/powerpoint/2010/main" val="901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94B4-657F-5D4D-97E6-AB16F64A420C}"/>
              </a:ext>
            </a:extLst>
          </p:cNvPr>
          <p:cNvSpPr>
            <a:spLocks noGrp="1"/>
          </p:cNvSpPr>
          <p:nvPr>
            <p:ph type="title"/>
          </p:nvPr>
        </p:nvSpPr>
        <p:spPr/>
        <p:txBody>
          <a:bodyPr>
            <a:normAutofit/>
          </a:bodyPr>
          <a:lstStyle/>
          <a:p>
            <a:r>
              <a:rPr lang="en-US" sz="4800" dirty="0">
                <a:solidFill>
                  <a:schemeClr val="tx1"/>
                </a:solidFill>
              </a:rPr>
              <a:t>2 Chronicles 20:15</a:t>
            </a:r>
          </a:p>
        </p:txBody>
      </p:sp>
      <p:sp>
        <p:nvSpPr>
          <p:cNvPr id="3" name="Content Placeholder 2">
            <a:extLst>
              <a:ext uri="{FF2B5EF4-FFF2-40B4-BE49-F238E27FC236}">
                <a16:creationId xmlns:a16="http://schemas.microsoft.com/office/drawing/2014/main" id="{99D0F56D-B9F2-4C49-AE50-CF6D3F85D66A}"/>
              </a:ext>
            </a:extLst>
          </p:cNvPr>
          <p:cNvSpPr>
            <a:spLocks noGrp="1"/>
          </p:cNvSpPr>
          <p:nvPr>
            <p:ph idx="1"/>
          </p:nvPr>
        </p:nvSpPr>
        <p:spPr>
          <a:xfrm>
            <a:off x="1295401" y="2556932"/>
            <a:ext cx="9601196" cy="3318936"/>
          </a:xfrm>
        </p:spPr>
        <p:txBody>
          <a:bodyPr>
            <a:normAutofit/>
          </a:bodyPr>
          <a:lstStyle/>
          <a:p>
            <a:pPr marL="0" indent="0" algn="ctr">
              <a:buNone/>
            </a:pPr>
            <a:r>
              <a:rPr lang="en-US" sz="4400" dirty="0">
                <a:solidFill>
                  <a:schemeClr val="tx1"/>
                </a:solidFill>
              </a:rPr>
              <a:t>This is what the Lord says to you: ‘Do not be afraid or discouraged because of this vast army. For the battle is not yours, but God’s.</a:t>
            </a:r>
          </a:p>
        </p:txBody>
      </p:sp>
    </p:spTree>
    <p:extLst>
      <p:ext uri="{BB962C8B-B14F-4D97-AF65-F5344CB8AC3E}">
        <p14:creationId xmlns:p14="http://schemas.microsoft.com/office/powerpoint/2010/main" val="412292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F336-E0B1-6F48-BDF2-02997CF26E9D}"/>
              </a:ext>
            </a:extLst>
          </p:cNvPr>
          <p:cNvSpPr>
            <a:spLocks noGrp="1"/>
          </p:cNvSpPr>
          <p:nvPr>
            <p:ph type="title"/>
          </p:nvPr>
        </p:nvSpPr>
        <p:spPr/>
        <p:txBody>
          <a:bodyPr/>
          <a:lstStyle/>
          <a:p>
            <a:r>
              <a:rPr lang="en-US" dirty="0"/>
              <a:t>There is a Call.. There is a Price..</a:t>
            </a:r>
          </a:p>
        </p:txBody>
      </p:sp>
      <p:sp>
        <p:nvSpPr>
          <p:cNvPr id="3" name="Content Placeholder 2">
            <a:extLst>
              <a:ext uri="{FF2B5EF4-FFF2-40B4-BE49-F238E27FC236}">
                <a16:creationId xmlns:a16="http://schemas.microsoft.com/office/drawing/2014/main" id="{8EEACBB2-B218-BB45-8AEB-F93683BDE57F}"/>
              </a:ext>
            </a:extLst>
          </p:cNvPr>
          <p:cNvSpPr>
            <a:spLocks noGrp="1"/>
          </p:cNvSpPr>
          <p:nvPr>
            <p:ph idx="1"/>
          </p:nvPr>
        </p:nvSpPr>
        <p:spPr/>
        <p:txBody>
          <a:bodyPr>
            <a:normAutofit lnSpcReduction="10000"/>
          </a:bodyPr>
          <a:lstStyle/>
          <a:p>
            <a:r>
              <a:rPr lang="en-US" dirty="0"/>
              <a:t>Keys: Submission, Surrender, and Sacrifice.</a:t>
            </a:r>
          </a:p>
          <a:p>
            <a:r>
              <a:rPr lang="en-US" dirty="0"/>
              <a:t>James 4:7 (NIV) Submit yourselves, then, to God. Resist the devil, and he will flee from you.</a:t>
            </a:r>
          </a:p>
          <a:p>
            <a:r>
              <a:rPr lang="en-US" dirty="0"/>
              <a:t>Job 11:13-15 (CEV) </a:t>
            </a:r>
            <a:r>
              <a:rPr lang="en-US" b="1" baseline="30000" dirty="0"/>
              <a:t>13 </a:t>
            </a:r>
            <a:r>
              <a:rPr lang="en-US" dirty="0"/>
              <a:t>Surrender your heart to God, turn to him in prayer, </a:t>
            </a:r>
            <a:r>
              <a:rPr lang="en-US" b="1" baseline="30000" dirty="0"/>
              <a:t>14 </a:t>
            </a:r>
            <a:r>
              <a:rPr lang="en-US" dirty="0"/>
              <a:t>and give up your sins—even those you do in secret. </a:t>
            </a:r>
            <a:r>
              <a:rPr lang="en-US" b="1" baseline="30000" dirty="0"/>
              <a:t>15 </a:t>
            </a:r>
            <a:r>
              <a:rPr lang="en-US" dirty="0"/>
              <a:t>Then you won’t be ashamed; you will be confident and fearless.</a:t>
            </a:r>
          </a:p>
          <a:p>
            <a:r>
              <a:rPr lang="en-US" dirty="0"/>
              <a:t>Hebrews 13:15 (NLT) Therefore, let us offer a continual sacrifice of praise to God, proclaiming our allegiance to His name. </a:t>
            </a:r>
          </a:p>
        </p:txBody>
      </p:sp>
    </p:spTree>
    <p:extLst>
      <p:ext uri="{BB962C8B-B14F-4D97-AF65-F5344CB8AC3E}">
        <p14:creationId xmlns:p14="http://schemas.microsoft.com/office/powerpoint/2010/main" val="3202742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2E10-48D3-0E46-B489-B748B76DB84B}"/>
              </a:ext>
            </a:extLst>
          </p:cNvPr>
          <p:cNvSpPr>
            <a:spLocks noGrp="1"/>
          </p:cNvSpPr>
          <p:nvPr>
            <p:ph type="title"/>
          </p:nvPr>
        </p:nvSpPr>
        <p:spPr/>
        <p:txBody>
          <a:bodyPr/>
          <a:lstStyle/>
          <a:p>
            <a:r>
              <a:rPr lang="en-US" dirty="0"/>
              <a:t>Psalm 5:3 (TPT)</a:t>
            </a:r>
          </a:p>
        </p:txBody>
      </p:sp>
      <p:sp>
        <p:nvSpPr>
          <p:cNvPr id="3" name="Content Placeholder 2">
            <a:extLst>
              <a:ext uri="{FF2B5EF4-FFF2-40B4-BE49-F238E27FC236}">
                <a16:creationId xmlns:a16="http://schemas.microsoft.com/office/drawing/2014/main" id="{D613E5E0-33C3-3745-B730-440DDE534A8C}"/>
              </a:ext>
            </a:extLst>
          </p:cNvPr>
          <p:cNvSpPr>
            <a:spLocks noGrp="1"/>
          </p:cNvSpPr>
          <p:nvPr>
            <p:ph idx="1"/>
          </p:nvPr>
        </p:nvSpPr>
        <p:spPr/>
        <p:txBody>
          <a:bodyPr>
            <a:normAutofit/>
          </a:bodyPr>
          <a:lstStyle/>
          <a:p>
            <a:pPr marL="0" indent="0" algn="ctr">
              <a:buNone/>
            </a:pPr>
            <a:r>
              <a:rPr lang="en-US" sz="3600" b="1" baseline="30000" dirty="0"/>
              <a:t>3 </a:t>
            </a:r>
            <a:r>
              <a:rPr lang="en-US" sz="3600" dirty="0"/>
              <a:t>At each and every sunrise you will hear my voice</a:t>
            </a:r>
            <a:br>
              <a:rPr lang="en-US" sz="3600" dirty="0"/>
            </a:br>
            <a:r>
              <a:rPr lang="en-US" sz="3600" dirty="0"/>
              <a:t>as I prepare my </a:t>
            </a:r>
            <a:r>
              <a:rPr lang="en-US" sz="3600" i="1" dirty="0"/>
              <a:t>sacrifice of</a:t>
            </a:r>
            <a:r>
              <a:rPr lang="en-US" sz="3600" dirty="0"/>
              <a:t> prayer to you.</a:t>
            </a:r>
            <a:br>
              <a:rPr lang="en-US" sz="3600" dirty="0"/>
            </a:br>
            <a:r>
              <a:rPr lang="en-US" sz="3600" dirty="0"/>
              <a:t>Every morning I lay out the pieces of my life on the altar</a:t>
            </a:r>
            <a:br>
              <a:rPr lang="en-US" sz="3600" dirty="0"/>
            </a:br>
            <a:r>
              <a:rPr lang="en-US" sz="3600" dirty="0"/>
              <a:t>and wait </a:t>
            </a:r>
            <a:r>
              <a:rPr lang="en-US" sz="3600" i="1" dirty="0"/>
              <a:t>for your fire to fall upon my heart</a:t>
            </a:r>
            <a:r>
              <a:rPr lang="en-US" sz="3600" dirty="0"/>
              <a:t>.</a:t>
            </a:r>
          </a:p>
        </p:txBody>
      </p:sp>
    </p:spTree>
    <p:extLst>
      <p:ext uri="{BB962C8B-B14F-4D97-AF65-F5344CB8AC3E}">
        <p14:creationId xmlns:p14="http://schemas.microsoft.com/office/powerpoint/2010/main" val="2015379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FFB1-66F4-1447-AF8F-298AB3DD5B39}"/>
              </a:ext>
            </a:extLst>
          </p:cNvPr>
          <p:cNvSpPr>
            <a:spLocks noGrp="1"/>
          </p:cNvSpPr>
          <p:nvPr>
            <p:ph type="title"/>
          </p:nvPr>
        </p:nvSpPr>
        <p:spPr/>
        <p:txBody>
          <a:bodyPr/>
          <a:lstStyle/>
          <a:p>
            <a:r>
              <a:rPr lang="en-US" dirty="0"/>
              <a:t>Psalm 5:4-6 (TPT)</a:t>
            </a:r>
          </a:p>
        </p:txBody>
      </p:sp>
      <p:sp>
        <p:nvSpPr>
          <p:cNvPr id="3" name="Content Placeholder 2">
            <a:extLst>
              <a:ext uri="{FF2B5EF4-FFF2-40B4-BE49-F238E27FC236}">
                <a16:creationId xmlns:a16="http://schemas.microsoft.com/office/drawing/2014/main" id="{FD7535BA-FA89-9049-B6EB-72D59010CDEC}"/>
              </a:ext>
            </a:extLst>
          </p:cNvPr>
          <p:cNvSpPr>
            <a:spLocks noGrp="1"/>
          </p:cNvSpPr>
          <p:nvPr>
            <p:ph idx="1"/>
          </p:nvPr>
        </p:nvSpPr>
        <p:spPr/>
        <p:txBody>
          <a:bodyPr>
            <a:normAutofit lnSpcReduction="10000"/>
          </a:bodyPr>
          <a:lstStyle/>
          <a:p>
            <a:pPr marL="0" indent="0" algn="ctr">
              <a:buNone/>
            </a:pPr>
            <a:r>
              <a:rPr lang="en-US" sz="3200" b="1" baseline="30000" dirty="0"/>
              <a:t>4 </a:t>
            </a:r>
            <a:r>
              <a:rPr lang="en-US" sz="3200" dirty="0"/>
              <a:t>I know that you, God, are never pleased with lawlessness,</a:t>
            </a:r>
            <a:br>
              <a:rPr lang="en-US" sz="3200" dirty="0"/>
            </a:br>
            <a:r>
              <a:rPr lang="en-US" sz="3200" dirty="0"/>
              <a:t>and evil ones will never be invited as guests in your house.</a:t>
            </a:r>
            <a:br>
              <a:rPr lang="en-US" sz="3200" dirty="0"/>
            </a:br>
            <a:r>
              <a:rPr lang="en-US" sz="3200" b="1" baseline="30000" dirty="0"/>
              <a:t>5 </a:t>
            </a:r>
            <a:r>
              <a:rPr lang="en-US" sz="3200" dirty="0"/>
              <a:t>Boasters collapse, unable to survive your scrutiny,</a:t>
            </a:r>
            <a:br>
              <a:rPr lang="en-US" sz="3200" dirty="0"/>
            </a:br>
            <a:r>
              <a:rPr lang="en-US" sz="3200" dirty="0"/>
              <a:t>for your hatred of evildoers is clear.</a:t>
            </a:r>
            <a:br>
              <a:rPr lang="en-US" sz="3200" dirty="0"/>
            </a:br>
            <a:r>
              <a:rPr lang="en-US" sz="3200" b="1" baseline="30000" dirty="0"/>
              <a:t>6 </a:t>
            </a:r>
            <a:r>
              <a:rPr lang="en-US" sz="3200" dirty="0"/>
              <a:t>You will make an end of all those who lie.</a:t>
            </a:r>
            <a:br>
              <a:rPr lang="en-US" sz="3200" dirty="0"/>
            </a:br>
            <a:r>
              <a:rPr lang="en-US" sz="3200" dirty="0"/>
              <a:t>How you hate their hypocrisy and despise all who love violence</a:t>
            </a:r>
            <a:r>
              <a:rPr lang="en-US" dirty="0"/>
              <a:t>!</a:t>
            </a:r>
          </a:p>
        </p:txBody>
      </p:sp>
    </p:spTree>
    <p:extLst>
      <p:ext uri="{BB962C8B-B14F-4D97-AF65-F5344CB8AC3E}">
        <p14:creationId xmlns:p14="http://schemas.microsoft.com/office/powerpoint/2010/main" val="1255444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5175-BDC5-7E46-BF29-BAABBE2B253D}"/>
              </a:ext>
            </a:extLst>
          </p:cNvPr>
          <p:cNvSpPr>
            <a:spLocks noGrp="1"/>
          </p:cNvSpPr>
          <p:nvPr>
            <p:ph type="title"/>
          </p:nvPr>
        </p:nvSpPr>
        <p:spPr/>
        <p:txBody>
          <a:bodyPr/>
          <a:lstStyle/>
          <a:p>
            <a:r>
              <a:rPr lang="en-US" dirty="0"/>
              <a:t>Psalm 5:7-8 (TPT)</a:t>
            </a:r>
          </a:p>
        </p:txBody>
      </p:sp>
      <p:sp>
        <p:nvSpPr>
          <p:cNvPr id="3" name="Content Placeholder 2">
            <a:extLst>
              <a:ext uri="{FF2B5EF4-FFF2-40B4-BE49-F238E27FC236}">
                <a16:creationId xmlns:a16="http://schemas.microsoft.com/office/drawing/2014/main" id="{6C6B2E77-EC83-3643-BEC0-C14506187F4D}"/>
              </a:ext>
            </a:extLst>
          </p:cNvPr>
          <p:cNvSpPr>
            <a:spLocks noGrp="1"/>
          </p:cNvSpPr>
          <p:nvPr>
            <p:ph idx="1"/>
          </p:nvPr>
        </p:nvSpPr>
        <p:spPr/>
        <p:txBody>
          <a:bodyPr>
            <a:noAutofit/>
          </a:bodyPr>
          <a:lstStyle/>
          <a:p>
            <a:pPr marL="0" indent="0" algn="ctr">
              <a:buNone/>
            </a:pPr>
            <a:r>
              <a:rPr lang="en-US" sz="2800" b="1" baseline="30000" dirty="0"/>
              <a:t>7 </a:t>
            </a:r>
            <a:r>
              <a:rPr lang="en-US" sz="2800" dirty="0"/>
              <a:t>But I know that you will welcome me into your house,</a:t>
            </a:r>
            <a:br>
              <a:rPr lang="en-US" sz="2800" dirty="0"/>
            </a:br>
            <a:r>
              <a:rPr lang="en-US" sz="2800" dirty="0"/>
              <a:t>for I am covered by your covenant of mercy and love.</a:t>
            </a:r>
            <a:br>
              <a:rPr lang="en-US" sz="2800" dirty="0"/>
            </a:br>
            <a:r>
              <a:rPr lang="en-US" sz="2800" dirty="0"/>
              <a:t>So I come to your sanctuary with deepest awe to bow in worship and adore you. </a:t>
            </a:r>
            <a:r>
              <a:rPr lang="en-US" sz="2800" b="1" baseline="30000" dirty="0"/>
              <a:t>8 </a:t>
            </a:r>
            <a:r>
              <a:rPr lang="en-US" sz="2800" dirty="0"/>
              <a:t>Yahweh, lead me in the pathways of your pleasure</a:t>
            </a:r>
            <a:br>
              <a:rPr lang="en-US" sz="2800" dirty="0"/>
            </a:br>
            <a:r>
              <a:rPr lang="en-US" sz="2800" dirty="0"/>
              <a:t>just like you promised me you would, or else my enemies will conquer me. Smooth out your road in front of me,</a:t>
            </a:r>
            <a:br>
              <a:rPr lang="en-US" sz="2800" dirty="0"/>
            </a:br>
            <a:r>
              <a:rPr lang="en-US" sz="2800" dirty="0"/>
              <a:t>straight and level so that I will know where to walk.</a:t>
            </a:r>
          </a:p>
        </p:txBody>
      </p:sp>
    </p:spTree>
    <p:extLst>
      <p:ext uri="{BB962C8B-B14F-4D97-AF65-F5344CB8AC3E}">
        <p14:creationId xmlns:p14="http://schemas.microsoft.com/office/powerpoint/2010/main" val="1402234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9FAF-5AD6-8841-8D08-F327C8D15540}"/>
              </a:ext>
            </a:extLst>
          </p:cNvPr>
          <p:cNvSpPr>
            <a:spLocks noGrp="1"/>
          </p:cNvSpPr>
          <p:nvPr>
            <p:ph type="title"/>
          </p:nvPr>
        </p:nvSpPr>
        <p:spPr/>
        <p:txBody>
          <a:bodyPr>
            <a:normAutofit/>
          </a:bodyPr>
          <a:lstStyle/>
          <a:p>
            <a:r>
              <a:rPr lang="en-US" dirty="0"/>
              <a:t>Amos 9:11-12 (NIV)</a:t>
            </a:r>
          </a:p>
        </p:txBody>
      </p:sp>
      <p:sp>
        <p:nvSpPr>
          <p:cNvPr id="3" name="Content Placeholder 2">
            <a:extLst>
              <a:ext uri="{FF2B5EF4-FFF2-40B4-BE49-F238E27FC236}">
                <a16:creationId xmlns:a16="http://schemas.microsoft.com/office/drawing/2014/main" id="{641C99FA-6FC5-EB44-8E94-34DB4BA40B20}"/>
              </a:ext>
            </a:extLst>
          </p:cNvPr>
          <p:cNvSpPr>
            <a:spLocks noGrp="1"/>
          </p:cNvSpPr>
          <p:nvPr>
            <p:ph idx="1"/>
          </p:nvPr>
        </p:nvSpPr>
        <p:spPr>
          <a:xfrm>
            <a:off x="1295402" y="2438397"/>
            <a:ext cx="9601196" cy="3572935"/>
          </a:xfrm>
        </p:spPr>
        <p:txBody>
          <a:bodyPr>
            <a:normAutofit fontScale="92500" lnSpcReduction="10000"/>
          </a:bodyPr>
          <a:lstStyle/>
          <a:p>
            <a:pPr marL="0" indent="0" algn="ctr">
              <a:buNone/>
            </a:pPr>
            <a:r>
              <a:rPr lang="en-US" sz="3000" b="1" baseline="30000" dirty="0"/>
              <a:t>11 </a:t>
            </a:r>
            <a:r>
              <a:rPr lang="en-US" sz="3000" dirty="0"/>
              <a:t>“In that day</a:t>
            </a:r>
          </a:p>
          <a:p>
            <a:pPr marL="0" indent="0" algn="ctr">
              <a:buNone/>
            </a:pPr>
            <a:r>
              <a:rPr lang="en-US" sz="3000" dirty="0"/>
              <a:t>“I will restore David’s fallen shelter—</a:t>
            </a:r>
            <a:br>
              <a:rPr lang="en-US" sz="3000" dirty="0"/>
            </a:br>
            <a:r>
              <a:rPr lang="en-US" sz="3000" dirty="0"/>
              <a:t>    I will repair its broken walls</a:t>
            </a:r>
            <a:br>
              <a:rPr lang="en-US" sz="3000" dirty="0"/>
            </a:br>
            <a:r>
              <a:rPr lang="en-US" sz="3000" dirty="0"/>
              <a:t>    and restore its ruins—</a:t>
            </a:r>
            <a:br>
              <a:rPr lang="en-US" sz="3000" dirty="0"/>
            </a:br>
            <a:r>
              <a:rPr lang="en-US" sz="3000" dirty="0"/>
              <a:t>    and will rebuild it as it used to be,</a:t>
            </a:r>
            <a:br>
              <a:rPr lang="en-US" sz="3000" dirty="0"/>
            </a:br>
            <a:r>
              <a:rPr lang="en-US" sz="3000" b="1" baseline="30000" dirty="0"/>
              <a:t>12 </a:t>
            </a:r>
            <a:r>
              <a:rPr lang="en-US" sz="3000" dirty="0"/>
              <a:t>so that they may possess the remnant of Edom</a:t>
            </a:r>
            <a:br>
              <a:rPr lang="en-US" sz="3000" dirty="0"/>
            </a:br>
            <a:r>
              <a:rPr lang="en-US" sz="3000" dirty="0"/>
              <a:t>    and all the nations that bear my name,”</a:t>
            </a:r>
            <a:br>
              <a:rPr lang="en-US" sz="3000" dirty="0"/>
            </a:br>
            <a:r>
              <a:rPr lang="en-US" sz="3000" dirty="0"/>
              <a:t>declares the Lord, who will do these things.</a:t>
            </a:r>
          </a:p>
          <a:p>
            <a:pPr marL="0" indent="0" algn="ctr">
              <a:buNone/>
            </a:pPr>
            <a:endParaRPr lang="en-US" dirty="0"/>
          </a:p>
        </p:txBody>
      </p:sp>
    </p:spTree>
    <p:extLst>
      <p:ext uri="{BB962C8B-B14F-4D97-AF65-F5344CB8AC3E}">
        <p14:creationId xmlns:p14="http://schemas.microsoft.com/office/powerpoint/2010/main" val="1314004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2078-17EF-B442-9AFC-E88FE46FA38D}"/>
              </a:ext>
            </a:extLst>
          </p:cNvPr>
          <p:cNvSpPr>
            <a:spLocks noGrp="1"/>
          </p:cNvSpPr>
          <p:nvPr>
            <p:ph type="title"/>
          </p:nvPr>
        </p:nvSpPr>
        <p:spPr/>
        <p:txBody>
          <a:bodyPr/>
          <a:lstStyle/>
          <a:p>
            <a:r>
              <a:rPr lang="en-US" dirty="0"/>
              <a:t>Amos 9:13-14 (NIV)</a:t>
            </a:r>
          </a:p>
        </p:txBody>
      </p:sp>
      <p:sp>
        <p:nvSpPr>
          <p:cNvPr id="3" name="Content Placeholder 2">
            <a:extLst>
              <a:ext uri="{FF2B5EF4-FFF2-40B4-BE49-F238E27FC236}">
                <a16:creationId xmlns:a16="http://schemas.microsoft.com/office/drawing/2014/main" id="{D9836B2D-A769-3A49-A14F-8BC400608A0D}"/>
              </a:ext>
            </a:extLst>
          </p:cNvPr>
          <p:cNvSpPr>
            <a:spLocks noGrp="1"/>
          </p:cNvSpPr>
          <p:nvPr>
            <p:ph idx="1"/>
          </p:nvPr>
        </p:nvSpPr>
        <p:spPr/>
        <p:txBody>
          <a:bodyPr/>
          <a:lstStyle/>
          <a:p>
            <a:pPr marL="0" indent="0" algn="ctr">
              <a:buNone/>
            </a:pPr>
            <a:r>
              <a:rPr lang="en-US" sz="2800" b="1" baseline="30000" dirty="0"/>
              <a:t>13 </a:t>
            </a:r>
            <a:r>
              <a:rPr lang="en-US" sz="2800" dirty="0"/>
              <a:t>“The days are coming,” declares the Lord,</a:t>
            </a:r>
          </a:p>
          <a:p>
            <a:pPr marL="0" indent="0" algn="ctr">
              <a:buNone/>
            </a:pPr>
            <a:r>
              <a:rPr lang="en-US" sz="2800" dirty="0"/>
              <a:t>“when the reaper will be overtaken by the plowman</a:t>
            </a:r>
            <a:br>
              <a:rPr lang="en-US" sz="2800" dirty="0"/>
            </a:br>
            <a:r>
              <a:rPr lang="en-US" sz="2800" dirty="0"/>
              <a:t>    and the planter by the one treading grapes.</a:t>
            </a:r>
            <a:br>
              <a:rPr lang="en-US" sz="2800" dirty="0"/>
            </a:br>
            <a:r>
              <a:rPr lang="en-US" sz="2800" dirty="0"/>
              <a:t>New wine will drip from the mountains</a:t>
            </a:r>
            <a:br>
              <a:rPr lang="en-US" sz="2800" dirty="0"/>
            </a:br>
            <a:r>
              <a:rPr lang="en-US" sz="2800" dirty="0"/>
              <a:t>    and flow from all the hills,</a:t>
            </a:r>
            <a:br>
              <a:rPr lang="en-US" sz="2800" dirty="0"/>
            </a:br>
            <a:r>
              <a:rPr lang="en-US" sz="2800" b="1" baseline="30000" dirty="0"/>
              <a:t>14 </a:t>
            </a:r>
            <a:r>
              <a:rPr lang="en-US" sz="2800" dirty="0"/>
              <a:t>    and I will bring my people Israel back from exile.</a:t>
            </a:r>
          </a:p>
          <a:p>
            <a:pPr marL="0" indent="0" algn="ctr">
              <a:buNone/>
            </a:pPr>
            <a:endParaRPr lang="en-US" dirty="0"/>
          </a:p>
        </p:txBody>
      </p:sp>
    </p:spTree>
    <p:extLst>
      <p:ext uri="{BB962C8B-B14F-4D97-AF65-F5344CB8AC3E}">
        <p14:creationId xmlns:p14="http://schemas.microsoft.com/office/powerpoint/2010/main" val="2868486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4C97-4B80-DE43-BC45-ABC2D09CE0CD}"/>
              </a:ext>
            </a:extLst>
          </p:cNvPr>
          <p:cNvSpPr>
            <a:spLocks noGrp="1"/>
          </p:cNvSpPr>
          <p:nvPr>
            <p:ph type="title"/>
          </p:nvPr>
        </p:nvSpPr>
        <p:spPr/>
        <p:txBody>
          <a:bodyPr/>
          <a:lstStyle/>
          <a:p>
            <a:r>
              <a:rPr lang="en-US" dirty="0"/>
              <a:t>Amos 11:14-15 (NIV)</a:t>
            </a:r>
          </a:p>
        </p:txBody>
      </p:sp>
      <p:sp>
        <p:nvSpPr>
          <p:cNvPr id="3" name="Content Placeholder 2">
            <a:extLst>
              <a:ext uri="{FF2B5EF4-FFF2-40B4-BE49-F238E27FC236}">
                <a16:creationId xmlns:a16="http://schemas.microsoft.com/office/drawing/2014/main" id="{E24DEF6A-BB26-2447-B585-4340D8F73EB2}"/>
              </a:ext>
            </a:extLst>
          </p:cNvPr>
          <p:cNvSpPr>
            <a:spLocks noGrp="1"/>
          </p:cNvSpPr>
          <p:nvPr>
            <p:ph idx="1"/>
          </p:nvPr>
        </p:nvSpPr>
        <p:spPr/>
        <p:txBody>
          <a:bodyPr/>
          <a:lstStyle/>
          <a:p>
            <a:pPr marL="0" indent="0" algn="ctr">
              <a:buNone/>
            </a:pPr>
            <a:r>
              <a:rPr lang="en-US" sz="2800" dirty="0"/>
              <a:t>“They will rebuild the ruined cities and live in them.</a:t>
            </a:r>
            <a:br>
              <a:rPr lang="en-US" sz="2800" dirty="0"/>
            </a:br>
            <a:r>
              <a:rPr lang="en-US" sz="2800" dirty="0"/>
              <a:t>    They will plant vineyards and drink their wine;</a:t>
            </a:r>
            <a:br>
              <a:rPr lang="en-US" sz="2800" dirty="0"/>
            </a:br>
            <a:r>
              <a:rPr lang="en-US" sz="2800" dirty="0"/>
              <a:t>    they will make gardens and eat their fruit.</a:t>
            </a:r>
            <a:br>
              <a:rPr lang="en-US" sz="2800" dirty="0"/>
            </a:br>
            <a:r>
              <a:rPr lang="en-US" sz="2800" b="1" baseline="30000" dirty="0"/>
              <a:t>15 </a:t>
            </a:r>
            <a:r>
              <a:rPr lang="en-US" sz="2800" dirty="0"/>
              <a:t>I will plant Israel in their own land,</a:t>
            </a:r>
            <a:br>
              <a:rPr lang="en-US" sz="2800" dirty="0"/>
            </a:br>
            <a:r>
              <a:rPr lang="en-US" sz="2800" dirty="0"/>
              <a:t>    never again to be uprooted</a:t>
            </a:r>
            <a:br>
              <a:rPr lang="en-US" sz="2800" dirty="0"/>
            </a:br>
            <a:r>
              <a:rPr lang="en-US" sz="2800" dirty="0"/>
              <a:t>    from the land I have given them,”</a:t>
            </a:r>
          </a:p>
          <a:p>
            <a:pPr marL="0" indent="0" algn="ctr">
              <a:buNone/>
            </a:pPr>
            <a:r>
              <a:rPr lang="en-US" sz="2800" dirty="0"/>
              <a:t>says the Lord your God.</a:t>
            </a:r>
          </a:p>
          <a:p>
            <a:pPr marL="0" indent="0">
              <a:buNone/>
            </a:pPr>
            <a:endParaRPr lang="en-US" dirty="0"/>
          </a:p>
        </p:txBody>
      </p:sp>
    </p:spTree>
    <p:extLst>
      <p:ext uri="{BB962C8B-B14F-4D97-AF65-F5344CB8AC3E}">
        <p14:creationId xmlns:p14="http://schemas.microsoft.com/office/powerpoint/2010/main" val="2178131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EDED-D885-2849-AF54-ECF5174088E4}"/>
              </a:ext>
            </a:extLst>
          </p:cNvPr>
          <p:cNvSpPr>
            <a:spLocks noGrp="1"/>
          </p:cNvSpPr>
          <p:nvPr>
            <p:ph type="title"/>
          </p:nvPr>
        </p:nvSpPr>
        <p:spPr>
          <a:xfrm>
            <a:off x="1295402" y="982132"/>
            <a:ext cx="9601196" cy="1303867"/>
          </a:xfrm>
        </p:spPr>
        <p:txBody>
          <a:bodyPr/>
          <a:lstStyle/>
          <a:p>
            <a:r>
              <a:rPr lang="en-US" dirty="0"/>
              <a:t>1 John 2:18 (NIV)</a:t>
            </a:r>
          </a:p>
        </p:txBody>
      </p:sp>
      <p:sp>
        <p:nvSpPr>
          <p:cNvPr id="3" name="Content Placeholder 2">
            <a:extLst>
              <a:ext uri="{FF2B5EF4-FFF2-40B4-BE49-F238E27FC236}">
                <a16:creationId xmlns:a16="http://schemas.microsoft.com/office/drawing/2014/main" id="{33F0D5D7-3120-3D47-A5B2-80884F9BDDEB}"/>
              </a:ext>
            </a:extLst>
          </p:cNvPr>
          <p:cNvSpPr>
            <a:spLocks noGrp="1"/>
          </p:cNvSpPr>
          <p:nvPr>
            <p:ph idx="1"/>
          </p:nvPr>
        </p:nvSpPr>
        <p:spPr/>
        <p:txBody>
          <a:bodyPr>
            <a:normAutofit/>
          </a:bodyPr>
          <a:lstStyle/>
          <a:p>
            <a:pPr marL="0" indent="0" algn="ctr">
              <a:buNone/>
            </a:pPr>
            <a:r>
              <a:rPr lang="en-US" sz="4000" b="1" baseline="30000" dirty="0"/>
              <a:t>18 </a:t>
            </a:r>
            <a:r>
              <a:rPr lang="en-US" sz="4000" dirty="0"/>
              <a:t>Dear children, this is the last hour; and as you have heard that the antichrist is coming, even now many antichrists have come. This is how we know it is the last hour.</a:t>
            </a:r>
          </a:p>
        </p:txBody>
      </p:sp>
    </p:spTree>
    <p:extLst>
      <p:ext uri="{BB962C8B-B14F-4D97-AF65-F5344CB8AC3E}">
        <p14:creationId xmlns:p14="http://schemas.microsoft.com/office/powerpoint/2010/main" val="399723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80A3-A9A3-AB41-A139-F2E5E39C7F1A}"/>
              </a:ext>
            </a:extLst>
          </p:cNvPr>
          <p:cNvSpPr>
            <a:spLocks noGrp="1"/>
          </p:cNvSpPr>
          <p:nvPr>
            <p:ph type="title"/>
          </p:nvPr>
        </p:nvSpPr>
        <p:spPr/>
        <p:txBody>
          <a:bodyPr>
            <a:normAutofit fontScale="90000"/>
          </a:bodyPr>
          <a:lstStyle/>
          <a:p>
            <a:br>
              <a:rPr lang="en-US" dirty="0"/>
            </a:br>
            <a:r>
              <a:rPr lang="en-US" dirty="0"/>
              <a:t>Romans 1:24-25 (MSG)</a:t>
            </a:r>
            <a:br>
              <a:rPr lang="en-US" dirty="0"/>
            </a:br>
            <a:endParaRPr lang="en-US" dirty="0"/>
          </a:p>
        </p:txBody>
      </p:sp>
      <p:sp>
        <p:nvSpPr>
          <p:cNvPr id="3" name="Content Placeholder 2">
            <a:extLst>
              <a:ext uri="{FF2B5EF4-FFF2-40B4-BE49-F238E27FC236}">
                <a16:creationId xmlns:a16="http://schemas.microsoft.com/office/drawing/2014/main" id="{FC85A054-D46E-874C-B82A-3CCE249619A5}"/>
              </a:ext>
            </a:extLst>
          </p:cNvPr>
          <p:cNvSpPr>
            <a:spLocks noGrp="1"/>
          </p:cNvSpPr>
          <p:nvPr>
            <p:ph idx="1"/>
          </p:nvPr>
        </p:nvSpPr>
        <p:spPr/>
        <p:txBody>
          <a:bodyPr>
            <a:noAutofit/>
          </a:bodyPr>
          <a:lstStyle/>
          <a:p>
            <a:pPr marL="0" indent="0" algn="ctr">
              <a:buNone/>
            </a:pPr>
            <a:r>
              <a:rPr lang="en-US" sz="3000" b="1" baseline="30000" dirty="0"/>
              <a:t>24-25 </a:t>
            </a:r>
            <a:r>
              <a:rPr lang="en-US" sz="3000" dirty="0"/>
              <a:t>So God said, in effect, “If that’s what you want, that’s what you get.” It wasn’t long before they were living in a pigpen, smeared with filth, filthy inside and out. And all this because they traded the true God for a fake god, and worshiped the god they made instead of the God who made them—the God we bless, the God who blesses </a:t>
            </a:r>
            <a:r>
              <a:rPr lang="en-US" sz="3000" i="1" dirty="0"/>
              <a:t>us</a:t>
            </a:r>
            <a:r>
              <a:rPr lang="en-US" sz="3000" dirty="0"/>
              <a:t>. Oh, yes!</a:t>
            </a:r>
          </a:p>
        </p:txBody>
      </p:sp>
    </p:spTree>
    <p:extLst>
      <p:ext uri="{BB962C8B-B14F-4D97-AF65-F5344CB8AC3E}">
        <p14:creationId xmlns:p14="http://schemas.microsoft.com/office/powerpoint/2010/main" val="71722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5940-EA20-904B-83FA-2C96552303E9}"/>
              </a:ext>
            </a:extLst>
          </p:cNvPr>
          <p:cNvSpPr>
            <a:spLocks noGrp="1"/>
          </p:cNvSpPr>
          <p:nvPr>
            <p:ph type="title"/>
          </p:nvPr>
        </p:nvSpPr>
        <p:spPr/>
        <p:txBody>
          <a:bodyPr/>
          <a:lstStyle/>
          <a:p>
            <a:r>
              <a:rPr lang="en-US" dirty="0"/>
              <a:t>Romans 1:26-27 (MSG)</a:t>
            </a:r>
          </a:p>
        </p:txBody>
      </p:sp>
      <p:sp>
        <p:nvSpPr>
          <p:cNvPr id="3" name="Content Placeholder 2">
            <a:extLst>
              <a:ext uri="{FF2B5EF4-FFF2-40B4-BE49-F238E27FC236}">
                <a16:creationId xmlns:a16="http://schemas.microsoft.com/office/drawing/2014/main" id="{59E76D3E-3B52-1049-9FC4-8027F81AC1CB}"/>
              </a:ext>
            </a:extLst>
          </p:cNvPr>
          <p:cNvSpPr>
            <a:spLocks noGrp="1"/>
          </p:cNvSpPr>
          <p:nvPr>
            <p:ph idx="1"/>
          </p:nvPr>
        </p:nvSpPr>
        <p:spPr/>
        <p:txBody>
          <a:bodyPr/>
          <a:lstStyle/>
          <a:p>
            <a:pPr marL="0" indent="0" algn="ctr">
              <a:buNone/>
            </a:pPr>
            <a:r>
              <a:rPr lang="en-US" sz="3000" b="1" baseline="30000" dirty="0"/>
              <a:t>26-27 </a:t>
            </a:r>
            <a:r>
              <a:rPr lang="en-US" sz="3000" dirty="0"/>
              <a:t>Worse followed. Refusing to know God, they soon didn’t know how to be human either—women didn’t know how to be women, men didn’t know how to be men. Sexually confused, they abused and defiled one another, women with women, men with men—all lust, no love. And then they paid for it, oh, how they paid for it—emptied of God and love, godless and loveless wretches.</a:t>
            </a:r>
          </a:p>
        </p:txBody>
      </p:sp>
    </p:spTree>
    <p:extLst>
      <p:ext uri="{BB962C8B-B14F-4D97-AF65-F5344CB8AC3E}">
        <p14:creationId xmlns:p14="http://schemas.microsoft.com/office/powerpoint/2010/main" val="246470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9672-E3D5-D34A-AB49-FA14454402D4}"/>
              </a:ext>
            </a:extLst>
          </p:cNvPr>
          <p:cNvSpPr>
            <a:spLocks noGrp="1"/>
          </p:cNvSpPr>
          <p:nvPr>
            <p:ph type="title"/>
          </p:nvPr>
        </p:nvSpPr>
        <p:spPr/>
        <p:txBody>
          <a:bodyPr/>
          <a:lstStyle/>
          <a:p>
            <a:r>
              <a:rPr lang="en-US" dirty="0"/>
              <a:t>Romans 1:28-32 (MSG)</a:t>
            </a:r>
          </a:p>
        </p:txBody>
      </p:sp>
      <p:sp>
        <p:nvSpPr>
          <p:cNvPr id="3" name="Content Placeholder 2">
            <a:extLst>
              <a:ext uri="{FF2B5EF4-FFF2-40B4-BE49-F238E27FC236}">
                <a16:creationId xmlns:a16="http://schemas.microsoft.com/office/drawing/2014/main" id="{26FC7D41-F932-AC44-9001-A81F39B131AF}"/>
              </a:ext>
            </a:extLst>
          </p:cNvPr>
          <p:cNvSpPr>
            <a:spLocks noGrp="1"/>
          </p:cNvSpPr>
          <p:nvPr>
            <p:ph idx="1"/>
          </p:nvPr>
        </p:nvSpPr>
        <p:spPr/>
        <p:txBody>
          <a:bodyPr>
            <a:noAutofit/>
          </a:bodyPr>
          <a:lstStyle/>
          <a:p>
            <a:pPr marL="0" indent="0" algn="ctr">
              <a:buNone/>
            </a:pPr>
            <a:r>
              <a:rPr lang="en-US" sz="2300" b="1" baseline="30000" dirty="0"/>
              <a:t>28-32 </a:t>
            </a:r>
            <a:r>
              <a:rPr lang="en-US" sz="2300" dirty="0"/>
              <a:t>Since they didn’t bother to acknowledge God, God quit bothering them and let them run loose. And then all hell broke loose: rampant evil, grabbing and grasping, vicious backstabbing. They made life hell on earth with their envy, wanton killing, bickering, and cheating. Look at them: mean-spirited, venomous, fork-tongued God-bashers. Bullies, swaggerers, insufferable windbags! They keep inventing new ways of wrecking lives. They ditch their parents when they get in the way. Stupid, slimy, cruel, cold-blooded. And it’s not as if they don’t know better. They know perfectly well they’re spitting in God’s face. And they don’t care—worse, they hand out prizes to those who do the worst things best!</a:t>
            </a:r>
          </a:p>
        </p:txBody>
      </p:sp>
    </p:spTree>
    <p:extLst>
      <p:ext uri="{BB962C8B-B14F-4D97-AF65-F5344CB8AC3E}">
        <p14:creationId xmlns:p14="http://schemas.microsoft.com/office/powerpoint/2010/main" val="164712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9C55-1735-EB4D-8A80-468DA29A71B1}"/>
              </a:ext>
            </a:extLst>
          </p:cNvPr>
          <p:cNvSpPr>
            <a:spLocks noGrp="1"/>
          </p:cNvSpPr>
          <p:nvPr>
            <p:ph type="title"/>
          </p:nvPr>
        </p:nvSpPr>
        <p:spPr/>
        <p:txBody>
          <a:bodyPr/>
          <a:lstStyle/>
          <a:p>
            <a:r>
              <a:rPr lang="en-US" dirty="0"/>
              <a:t>Isaiah 60:2 (NIV)</a:t>
            </a:r>
          </a:p>
        </p:txBody>
      </p:sp>
      <p:sp>
        <p:nvSpPr>
          <p:cNvPr id="3" name="Content Placeholder 2">
            <a:extLst>
              <a:ext uri="{FF2B5EF4-FFF2-40B4-BE49-F238E27FC236}">
                <a16:creationId xmlns:a16="http://schemas.microsoft.com/office/drawing/2014/main" id="{B19B2AC5-A869-1449-9D7E-76B50AE0320A}"/>
              </a:ext>
            </a:extLst>
          </p:cNvPr>
          <p:cNvSpPr>
            <a:spLocks noGrp="1"/>
          </p:cNvSpPr>
          <p:nvPr>
            <p:ph idx="1"/>
          </p:nvPr>
        </p:nvSpPr>
        <p:spPr/>
        <p:txBody>
          <a:bodyPr/>
          <a:lstStyle/>
          <a:p>
            <a:pPr marL="0" indent="0" algn="ctr">
              <a:buNone/>
            </a:pPr>
            <a:r>
              <a:rPr lang="en-US" sz="4000" b="1" baseline="30000" dirty="0"/>
              <a:t>2 </a:t>
            </a:r>
            <a:r>
              <a:rPr lang="en-US" sz="4000" dirty="0"/>
              <a:t>See, darkness covers the earth</a:t>
            </a:r>
            <a:br>
              <a:rPr lang="en-US" sz="4000" dirty="0"/>
            </a:br>
            <a:r>
              <a:rPr lang="en-US" sz="4000" dirty="0"/>
              <a:t>    and thick darkness is over the peoples…</a:t>
            </a:r>
          </a:p>
          <a:p>
            <a:pPr marL="0" indent="0" algn="ctr">
              <a:buNone/>
            </a:pPr>
            <a:endParaRPr lang="en-US" dirty="0"/>
          </a:p>
        </p:txBody>
      </p:sp>
    </p:spTree>
    <p:extLst>
      <p:ext uri="{BB962C8B-B14F-4D97-AF65-F5344CB8AC3E}">
        <p14:creationId xmlns:p14="http://schemas.microsoft.com/office/powerpoint/2010/main" val="100697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ACED-2B5E-1D47-8E3C-9815A87563DB}"/>
              </a:ext>
            </a:extLst>
          </p:cNvPr>
          <p:cNvSpPr>
            <a:spLocks noGrp="1"/>
          </p:cNvSpPr>
          <p:nvPr>
            <p:ph type="title"/>
          </p:nvPr>
        </p:nvSpPr>
        <p:spPr/>
        <p:txBody>
          <a:bodyPr>
            <a:normAutofit/>
          </a:bodyPr>
          <a:lstStyle/>
          <a:p>
            <a:r>
              <a:rPr lang="en-US" sz="5400" dirty="0"/>
              <a:t>WAR</a:t>
            </a:r>
          </a:p>
        </p:txBody>
      </p:sp>
      <p:sp>
        <p:nvSpPr>
          <p:cNvPr id="3" name="Content Placeholder 2">
            <a:extLst>
              <a:ext uri="{FF2B5EF4-FFF2-40B4-BE49-F238E27FC236}">
                <a16:creationId xmlns:a16="http://schemas.microsoft.com/office/drawing/2014/main" id="{1DF87414-DB49-8044-8B5D-13801E9681AA}"/>
              </a:ext>
            </a:extLst>
          </p:cNvPr>
          <p:cNvSpPr>
            <a:spLocks noGrp="1"/>
          </p:cNvSpPr>
          <p:nvPr>
            <p:ph idx="1"/>
          </p:nvPr>
        </p:nvSpPr>
        <p:spPr/>
        <p:txBody>
          <a:bodyPr>
            <a:normAutofit/>
          </a:bodyPr>
          <a:lstStyle/>
          <a:p>
            <a:pPr marL="0" indent="0" algn="ctr">
              <a:buNone/>
            </a:pPr>
            <a:r>
              <a:rPr lang="en-US" sz="3200" dirty="0"/>
              <a:t>The United States of America is in the greatest moral crisis in history…. We are in a war like no other. Yet, it is backed by the same vile spirit of wickedness that you see throughout the ages. What America does in the days ahead will not only determine the outcome of our nation, but the world as we know it. </a:t>
            </a:r>
          </a:p>
        </p:txBody>
      </p:sp>
    </p:spTree>
    <p:extLst>
      <p:ext uri="{BB962C8B-B14F-4D97-AF65-F5344CB8AC3E}">
        <p14:creationId xmlns:p14="http://schemas.microsoft.com/office/powerpoint/2010/main" val="88114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C9A9-B6F8-0845-BF3E-B4C1B33DD99C}"/>
              </a:ext>
            </a:extLst>
          </p:cNvPr>
          <p:cNvSpPr>
            <a:spLocks noGrp="1"/>
          </p:cNvSpPr>
          <p:nvPr>
            <p:ph type="ctrTitle"/>
          </p:nvPr>
        </p:nvSpPr>
        <p:spPr/>
        <p:txBody>
          <a:bodyPr/>
          <a:lstStyle/>
          <a:p>
            <a:r>
              <a:rPr lang="en-US" dirty="0"/>
              <a:t>The FINEST HOUR</a:t>
            </a:r>
          </a:p>
        </p:txBody>
      </p:sp>
      <p:sp>
        <p:nvSpPr>
          <p:cNvPr id="3" name="Subtitle 2">
            <a:extLst>
              <a:ext uri="{FF2B5EF4-FFF2-40B4-BE49-F238E27FC236}">
                <a16:creationId xmlns:a16="http://schemas.microsoft.com/office/drawing/2014/main" id="{38361D20-BEA1-7F41-83BA-AB4096FA71CA}"/>
              </a:ext>
            </a:extLst>
          </p:cNvPr>
          <p:cNvSpPr>
            <a:spLocks noGrp="1"/>
          </p:cNvSpPr>
          <p:nvPr>
            <p:ph type="subTitle" idx="1"/>
          </p:nvPr>
        </p:nvSpPr>
        <p:spPr/>
        <p:txBody>
          <a:bodyPr/>
          <a:lstStyle/>
          <a:p>
            <a:r>
              <a:rPr lang="en-US" dirty="0"/>
              <a:t>HISTORY UNFOLDING</a:t>
            </a:r>
          </a:p>
        </p:txBody>
      </p:sp>
    </p:spTree>
    <p:extLst>
      <p:ext uri="{BB962C8B-B14F-4D97-AF65-F5344CB8AC3E}">
        <p14:creationId xmlns:p14="http://schemas.microsoft.com/office/powerpoint/2010/main" val="10967229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{4206E66F-7736-9B4A-92BB-642F8C467FBE}tf10001064</Template>
  <TotalTime>139</TotalTime>
  <Words>478</Words>
  <Application>Microsoft Macintosh PowerPoint</Application>
  <PresentationFormat>Widescreen</PresentationFormat>
  <Paragraphs>61</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Garamond</vt:lpstr>
      <vt:lpstr>Organic</vt:lpstr>
      <vt:lpstr>The FINEST HOUR</vt:lpstr>
      <vt:lpstr>2 Chronicles 20:15</vt:lpstr>
      <vt:lpstr>1 John 2:18 (NIV)</vt:lpstr>
      <vt:lpstr> Romans 1:24-25 (MSG) </vt:lpstr>
      <vt:lpstr>Romans 1:26-27 (MSG)</vt:lpstr>
      <vt:lpstr>Romans 1:28-32 (MSG)</vt:lpstr>
      <vt:lpstr>Isaiah 60:2 (NIV)</vt:lpstr>
      <vt:lpstr>WAR</vt:lpstr>
      <vt:lpstr>The FINEST HOUR</vt:lpstr>
      <vt:lpstr>PowerPoint Presentation</vt:lpstr>
      <vt:lpstr>Proverbs 14:34</vt:lpstr>
      <vt:lpstr>BUT….. Isaiah 60:2-3 (NIV)</vt:lpstr>
      <vt:lpstr>Isaiah 37:31-32 (NIV)</vt:lpstr>
      <vt:lpstr>Rees Howells (1879-1950)</vt:lpstr>
      <vt:lpstr>Matt Locket on Rees Howells</vt:lpstr>
      <vt:lpstr>2 Chronicle 16:9 (NIV)</vt:lpstr>
      <vt:lpstr>Esther 4:14 (AMP)</vt:lpstr>
      <vt:lpstr>Finest Hour</vt:lpstr>
      <vt:lpstr>The Finest Hour</vt:lpstr>
      <vt:lpstr>There is a Call.. There is a Price..</vt:lpstr>
      <vt:lpstr>Psalm 5:3 (TPT)</vt:lpstr>
      <vt:lpstr>Psalm 5:4-6 (TPT)</vt:lpstr>
      <vt:lpstr>Psalm 5:7-8 (TPT)</vt:lpstr>
      <vt:lpstr>Amos 9:11-12 (NIV)</vt:lpstr>
      <vt:lpstr>Amos 9:13-14 (NIV)</vt:lpstr>
      <vt:lpstr>Amos 11:14-15 (NIV)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FINEST HOUR</dc:title>
  <dc:creator>Anna Love</dc:creator>
  <cp:lastModifiedBy>Anna Love</cp:lastModifiedBy>
  <cp:revision>16</cp:revision>
  <dcterms:created xsi:type="dcterms:W3CDTF">2019-02-28T14:54:09Z</dcterms:created>
  <dcterms:modified xsi:type="dcterms:W3CDTF">2019-02-28T17:17:12Z</dcterms:modified>
</cp:coreProperties>
</file>