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</p:sldMasterIdLst>
  <p:sldIdLst>
    <p:sldId id="286" r:id="rId3"/>
    <p:sldId id="271" r:id="rId4"/>
    <p:sldId id="273" r:id="rId5"/>
    <p:sldId id="274" r:id="rId6"/>
    <p:sldId id="272" r:id="rId7"/>
    <p:sldId id="263" r:id="rId8"/>
    <p:sldId id="257" r:id="rId9"/>
    <p:sldId id="259" r:id="rId10"/>
    <p:sldId id="269" r:id="rId11"/>
    <p:sldId id="268" r:id="rId12"/>
    <p:sldId id="261" r:id="rId13"/>
    <p:sldId id="293" r:id="rId14"/>
    <p:sldId id="258" r:id="rId15"/>
    <p:sldId id="262" r:id="rId16"/>
    <p:sldId id="283" r:id="rId17"/>
    <p:sldId id="284" r:id="rId18"/>
    <p:sldId id="281" r:id="rId19"/>
    <p:sldId id="288" r:id="rId20"/>
    <p:sldId id="291" r:id="rId21"/>
    <p:sldId id="266" r:id="rId22"/>
    <p:sldId id="290" r:id="rId23"/>
    <p:sldId id="292" r:id="rId24"/>
    <p:sldId id="282" r:id="rId25"/>
    <p:sldId id="26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9B48C4-3A60-4A12-A0AC-8DBB3B8AABAA}" v="155" dt="2018-11-04T15:38:20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le Love" userId="1f2c16c95f855842" providerId="LiveId" clId="{F69B48C4-3A60-4A12-A0AC-8DBB3B8AABAA}"/>
    <pc:docChg chg="undo redo custSel mod addSld delSld modSld delMainMaster">
      <pc:chgData name="Kimble Love" userId="1f2c16c95f855842" providerId="LiveId" clId="{F69B48C4-3A60-4A12-A0AC-8DBB3B8AABAA}" dt="2018-11-04T15:38:38.905" v="2701" actId="20577"/>
      <pc:docMkLst>
        <pc:docMk/>
      </pc:docMkLst>
      <pc:sldChg chg="del">
        <pc:chgData name="Kimble Love" userId="1f2c16c95f855842" providerId="LiveId" clId="{F69B48C4-3A60-4A12-A0AC-8DBB3B8AABAA}" dt="2018-11-04T14:35:49.720" v="1559" actId="2696"/>
        <pc:sldMkLst>
          <pc:docMk/>
          <pc:sldMk cId="1157488591" sldId="256"/>
        </pc:sldMkLst>
      </pc:sldChg>
      <pc:sldChg chg="addSp delSp modSp">
        <pc:chgData name="Kimble Love" userId="1f2c16c95f855842" providerId="LiveId" clId="{F69B48C4-3A60-4A12-A0AC-8DBB3B8AABAA}" dt="2018-11-04T13:25:11.982" v="571" actId="12"/>
        <pc:sldMkLst>
          <pc:docMk/>
          <pc:sldMk cId="708374933" sldId="257"/>
        </pc:sldMkLst>
        <pc:spChg chg="mod">
          <ac:chgData name="Kimble Love" userId="1f2c16c95f855842" providerId="LiveId" clId="{F69B48C4-3A60-4A12-A0AC-8DBB3B8AABAA}" dt="2018-11-04T13:23:04.055" v="552" actId="113"/>
          <ac:spMkLst>
            <pc:docMk/>
            <pc:sldMk cId="708374933" sldId="257"/>
            <ac:spMk id="2" creationId="{9A6F97FF-51E2-4E11-93B9-734124770D0A}"/>
          </ac:spMkLst>
        </pc:spChg>
        <pc:spChg chg="del">
          <ac:chgData name="Kimble Love" userId="1f2c16c95f855842" providerId="LiveId" clId="{F69B48C4-3A60-4A12-A0AC-8DBB3B8AABAA}" dt="2018-11-04T13:15:40.026" v="151" actId="26606"/>
          <ac:spMkLst>
            <pc:docMk/>
            <pc:sldMk cId="708374933" sldId="257"/>
            <ac:spMk id="14" creationId="{989BE678-777B-482A-A616-FEDC47B162E5}"/>
          </ac:spMkLst>
        </pc:spChg>
        <pc:spChg chg="del">
          <ac:chgData name="Kimble Love" userId="1f2c16c95f855842" providerId="LiveId" clId="{F69B48C4-3A60-4A12-A0AC-8DBB3B8AABAA}" dt="2018-11-04T13:15:40.026" v="151" actId="26606"/>
          <ac:spMkLst>
            <pc:docMk/>
            <pc:sldMk cId="708374933" sldId="257"/>
            <ac:spMk id="20" creationId="{D28BE0C3-2102-4820-B88B-A448B1840D14}"/>
          </ac:spMkLst>
        </pc:spChg>
        <pc:spChg chg="add mod">
          <ac:chgData name="Kimble Love" userId="1f2c16c95f855842" providerId="LiveId" clId="{F69B48C4-3A60-4A12-A0AC-8DBB3B8AABAA}" dt="2018-11-04T13:25:11.982" v="571" actId="12"/>
          <ac:spMkLst>
            <pc:docMk/>
            <pc:sldMk cId="708374933" sldId="257"/>
            <ac:spMk id="25" creationId="{A9B0632F-7291-4861-9684-E39D1B2DE6C2}"/>
          </ac:spMkLst>
        </pc:spChg>
        <pc:spChg chg="add">
          <ac:chgData name="Kimble Love" userId="1f2c16c95f855842" providerId="LiveId" clId="{F69B48C4-3A60-4A12-A0AC-8DBB3B8AABAA}" dt="2018-11-04T13:15:40.026" v="151" actId="26606"/>
          <ac:spMkLst>
            <pc:docMk/>
            <pc:sldMk cId="708374933" sldId="257"/>
            <ac:spMk id="28" creationId="{4554089D-779D-46F6-81CB-EA9C12693944}"/>
          </ac:spMkLst>
        </pc:spChg>
        <pc:picChg chg="del">
          <ac:chgData name="Kimble Love" userId="1f2c16c95f855842" providerId="LiveId" clId="{F69B48C4-3A60-4A12-A0AC-8DBB3B8AABAA}" dt="2018-11-04T13:15:40.026" v="151" actId="26606"/>
          <ac:picMkLst>
            <pc:docMk/>
            <pc:sldMk cId="708374933" sldId="257"/>
            <ac:picMk id="5" creationId="{A49F3EBA-978E-4E30-8CFD-FD6AD1C6CC3C}"/>
          </ac:picMkLst>
        </pc:picChg>
        <pc:picChg chg="del">
          <ac:chgData name="Kimble Love" userId="1f2c16c95f855842" providerId="LiveId" clId="{F69B48C4-3A60-4A12-A0AC-8DBB3B8AABAA}" dt="2018-11-04T13:15:40.026" v="151" actId="26606"/>
          <ac:picMkLst>
            <pc:docMk/>
            <pc:sldMk cId="708374933" sldId="257"/>
            <ac:picMk id="10" creationId="{DF19BAF3-7E20-4B9D-B544-BABAEEA1FA75}"/>
          </ac:picMkLst>
        </pc:picChg>
        <pc:picChg chg="del">
          <ac:chgData name="Kimble Love" userId="1f2c16c95f855842" providerId="LiveId" clId="{F69B48C4-3A60-4A12-A0AC-8DBB3B8AABAA}" dt="2018-11-04T13:15:40.026" v="151" actId="26606"/>
          <ac:picMkLst>
            <pc:docMk/>
            <pc:sldMk cId="708374933" sldId="257"/>
            <ac:picMk id="12" creationId="{950648F4-ABCD-4DF0-8641-76CFB2354721}"/>
          </ac:picMkLst>
        </pc:picChg>
        <pc:picChg chg="del">
          <ac:chgData name="Kimble Love" userId="1f2c16c95f855842" providerId="LiveId" clId="{F69B48C4-3A60-4A12-A0AC-8DBB3B8AABAA}" dt="2018-11-04T13:15:40.026" v="151" actId="26606"/>
          <ac:picMkLst>
            <pc:docMk/>
            <pc:sldMk cId="708374933" sldId="257"/>
            <ac:picMk id="16" creationId="{CF1EB4BD-9C7E-4AA3-9681-C7EB0DA6250B}"/>
          </ac:picMkLst>
        </pc:picChg>
        <pc:picChg chg="del">
          <ac:chgData name="Kimble Love" userId="1f2c16c95f855842" providerId="LiveId" clId="{F69B48C4-3A60-4A12-A0AC-8DBB3B8AABAA}" dt="2018-11-04T13:15:40.026" v="151" actId="26606"/>
          <ac:picMkLst>
            <pc:docMk/>
            <pc:sldMk cId="708374933" sldId="257"/>
            <ac:picMk id="18" creationId="{94AAE3AA-3759-4D28-B0EF-575F25A5146C}"/>
          </ac:picMkLst>
        </pc:picChg>
        <pc:picChg chg="add">
          <ac:chgData name="Kimble Love" userId="1f2c16c95f855842" providerId="LiveId" clId="{F69B48C4-3A60-4A12-A0AC-8DBB3B8AABAA}" dt="2018-11-04T13:15:40.026" v="151" actId="26606"/>
          <ac:picMkLst>
            <pc:docMk/>
            <pc:sldMk cId="708374933" sldId="257"/>
            <ac:picMk id="23" creationId="{A49F3EBA-978E-4E30-8CFD-FD6AD1C6CC3C}"/>
          </ac:picMkLst>
        </pc:picChg>
      </pc:sldChg>
      <pc:sldChg chg="add del">
        <pc:chgData name="Kimble Love" userId="1f2c16c95f855842" providerId="LiveId" clId="{F69B48C4-3A60-4A12-A0AC-8DBB3B8AABAA}" dt="2018-11-04T14:20:01.126" v="1288" actId="2696"/>
        <pc:sldMkLst>
          <pc:docMk/>
          <pc:sldMk cId="1294731662" sldId="258"/>
        </pc:sldMkLst>
      </pc:sldChg>
      <pc:sldChg chg="add del">
        <pc:chgData name="Kimble Love" userId="1f2c16c95f855842" providerId="LiveId" clId="{F69B48C4-3A60-4A12-A0AC-8DBB3B8AABAA}" dt="2018-11-04T12:15:52.512" v="34" actId="2696"/>
        <pc:sldMkLst>
          <pc:docMk/>
          <pc:sldMk cId="3160560406" sldId="258"/>
        </pc:sldMkLst>
      </pc:sldChg>
      <pc:sldChg chg="delDesignElem">
        <pc:chgData name="Kimble Love" userId="1f2c16c95f855842" providerId="LiveId" clId="{F69B48C4-3A60-4A12-A0AC-8DBB3B8AABAA}" dt="2018-11-04T14:20:14.745" v="1289"/>
        <pc:sldMkLst>
          <pc:docMk/>
          <pc:sldMk cId="4151247360" sldId="258"/>
        </pc:sldMkLst>
      </pc:sldChg>
      <pc:sldChg chg="addSp delSp modSp add mod setBg">
        <pc:chgData name="Kimble Love" userId="1f2c16c95f855842" providerId="LiveId" clId="{F69B48C4-3A60-4A12-A0AC-8DBB3B8AABAA}" dt="2018-11-04T15:06:57.484" v="1864" actId="255"/>
        <pc:sldMkLst>
          <pc:docMk/>
          <pc:sldMk cId="1439034684" sldId="259"/>
        </pc:sldMkLst>
        <pc:spChg chg="mod">
          <ac:chgData name="Kimble Love" userId="1f2c16c95f855842" providerId="LiveId" clId="{F69B48C4-3A60-4A12-A0AC-8DBB3B8AABAA}" dt="2018-11-04T15:04:10.677" v="1843" actId="5793"/>
          <ac:spMkLst>
            <pc:docMk/>
            <pc:sldMk cId="1439034684" sldId="259"/>
            <ac:spMk id="2" creationId="{C326AB2C-2B20-4C07-9D2F-A677B4CD4FE0}"/>
          </ac:spMkLst>
        </pc:spChg>
        <pc:spChg chg="del">
          <ac:chgData name="Kimble Love" userId="1f2c16c95f855842" providerId="LiveId" clId="{F69B48C4-3A60-4A12-A0AC-8DBB3B8AABAA}" dt="2018-11-04T11:31:44.216" v="1"/>
          <ac:spMkLst>
            <pc:docMk/>
            <pc:sldMk cId="1439034684" sldId="259"/>
            <ac:spMk id="3" creationId="{339049F6-52A3-4728-B1D5-78781AA245B7}"/>
          </ac:spMkLst>
        </pc:spChg>
        <pc:spChg chg="add mod">
          <ac:chgData name="Kimble Love" userId="1f2c16c95f855842" providerId="LiveId" clId="{F69B48C4-3A60-4A12-A0AC-8DBB3B8AABAA}" dt="2018-11-04T15:06:57.484" v="1864" actId="255"/>
          <ac:spMkLst>
            <pc:docMk/>
            <pc:sldMk cId="1439034684" sldId="259"/>
            <ac:spMk id="14" creationId="{4BD0FE0F-A933-437D-BC9F-A2FD186B6243}"/>
          </ac:spMkLst>
        </pc:spChg>
        <pc:picChg chg="add del mod">
          <ac:chgData name="Kimble Love" userId="1f2c16c95f855842" providerId="LiveId" clId="{F69B48C4-3A60-4A12-A0AC-8DBB3B8AABAA}" dt="2018-11-04T15:02:36.023" v="1730" actId="26606"/>
          <ac:picMkLst>
            <pc:docMk/>
            <pc:sldMk cId="1439034684" sldId="259"/>
            <ac:picMk id="5" creationId="{C61F1A94-DB03-4162-A97E-46063405F9CB}"/>
          </ac:picMkLst>
        </pc:picChg>
        <pc:picChg chg="add mod">
          <ac:chgData name="Kimble Love" userId="1f2c16c95f855842" providerId="LiveId" clId="{F69B48C4-3A60-4A12-A0AC-8DBB3B8AABAA}" dt="2018-11-04T15:02:36.023" v="1730" actId="26606"/>
          <ac:picMkLst>
            <pc:docMk/>
            <pc:sldMk cId="1439034684" sldId="259"/>
            <ac:picMk id="7" creationId="{ACFA0E96-C6D8-43A2-8FB4-B77FC579960A}"/>
          </ac:picMkLst>
        </pc:picChg>
        <pc:picChg chg="add mod">
          <ac:chgData name="Kimble Love" userId="1f2c16c95f855842" providerId="LiveId" clId="{F69B48C4-3A60-4A12-A0AC-8DBB3B8AABAA}" dt="2018-11-04T15:02:36.023" v="1730" actId="26606"/>
          <ac:picMkLst>
            <pc:docMk/>
            <pc:sldMk cId="1439034684" sldId="259"/>
            <ac:picMk id="9" creationId="{98A9871B-9A2E-4374-AB59-29EDFC20BC89}"/>
          </ac:picMkLst>
        </pc:picChg>
        <pc:picChg chg="add">
          <ac:chgData name="Kimble Love" userId="1f2c16c95f855842" providerId="LiveId" clId="{F69B48C4-3A60-4A12-A0AC-8DBB3B8AABAA}" dt="2018-11-04T15:02:36.023" v="1730" actId="26606"/>
          <ac:picMkLst>
            <pc:docMk/>
            <pc:sldMk cId="1439034684" sldId="259"/>
            <ac:picMk id="12" creationId="{C61F1A94-DB03-4162-A97E-46063405F9CB}"/>
          </ac:picMkLst>
        </pc:picChg>
        <pc:cxnChg chg="add">
          <ac:chgData name="Kimble Love" userId="1f2c16c95f855842" providerId="LiveId" clId="{F69B48C4-3A60-4A12-A0AC-8DBB3B8AABAA}" dt="2018-11-04T15:02:36.023" v="1730" actId="26606"/>
          <ac:cxnSpMkLst>
            <pc:docMk/>
            <pc:sldMk cId="1439034684" sldId="259"/>
            <ac:cxnSpMk id="17" creationId="{A8C48A48-4BAC-4484-AA23-1963FCBB9D39}"/>
          </ac:cxnSpMkLst>
        </pc:cxnChg>
        <pc:cxnChg chg="add">
          <ac:chgData name="Kimble Love" userId="1f2c16c95f855842" providerId="LiveId" clId="{F69B48C4-3A60-4A12-A0AC-8DBB3B8AABAA}" dt="2018-11-04T15:02:36.023" v="1730" actId="26606"/>
          <ac:cxnSpMkLst>
            <pc:docMk/>
            <pc:sldMk cId="1439034684" sldId="259"/>
            <ac:cxnSpMk id="19" creationId="{3A7E7BC8-FA73-4AA8-96DB-4ACDFCDF02FC}"/>
          </ac:cxnSpMkLst>
        </pc:cxnChg>
      </pc:sldChg>
      <pc:sldChg chg="addSp delSp modSp add">
        <pc:chgData name="Kimble Love" userId="1f2c16c95f855842" providerId="LiveId" clId="{F69B48C4-3A60-4A12-A0AC-8DBB3B8AABAA}" dt="2018-11-04T15:30:04.060" v="2490" actId="5793"/>
        <pc:sldMkLst>
          <pc:docMk/>
          <pc:sldMk cId="4105754041" sldId="260"/>
        </pc:sldMkLst>
        <pc:spChg chg="mod">
          <ac:chgData name="Kimble Love" userId="1f2c16c95f855842" providerId="LiveId" clId="{F69B48C4-3A60-4A12-A0AC-8DBB3B8AABAA}" dt="2018-11-04T15:30:04.060" v="2490" actId="5793"/>
          <ac:spMkLst>
            <pc:docMk/>
            <pc:sldMk cId="4105754041" sldId="260"/>
            <ac:spMk id="2" creationId="{538F3301-9FBD-49C9-B4E6-E8CE0F4DC288}"/>
          </ac:spMkLst>
        </pc:spChg>
        <pc:spChg chg="del">
          <ac:chgData name="Kimble Love" userId="1f2c16c95f855842" providerId="LiveId" clId="{F69B48C4-3A60-4A12-A0AC-8DBB3B8AABAA}" dt="2018-11-04T11:41:32.962" v="5"/>
          <ac:spMkLst>
            <pc:docMk/>
            <pc:sldMk cId="4105754041" sldId="260"/>
            <ac:spMk id="3" creationId="{0FEFB46E-8206-43E4-95F3-9EC0089E43FB}"/>
          </ac:spMkLst>
        </pc:spChg>
        <pc:picChg chg="add mod">
          <ac:chgData name="Kimble Love" userId="1f2c16c95f855842" providerId="LiveId" clId="{F69B48C4-3A60-4A12-A0AC-8DBB3B8AABAA}" dt="2018-11-04T11:41:35.255" v="7" actId="962"/>
          <ac:picMkLst>
            <pc:docMk/>
            <pc:sldMk cId="4105754041" sldId="260"/>
            <ac:picMk id="5" creationId="{4F2BB109-5628-41FD-8BB3-B23B29F6F85D}"/>
          </ac:picMkLst>
        </pc:picChg>
      </pc:sldChg>
      <pc:sldChg chg="addSp delSp modSp add mod setBg">
        <pc:chgData name="Kimble Love" userId="1f2c16c95f855842" providerId="LiveId" clId="{F69B48C4-3A60-4A12-A0AC-8DBB3B8AABAA}" dt="2018-11-04T14:23:56.743" v="1333" actId="114"/>
        <pc:sldMkLst>
          <pc:docMk/>
          <pc:sldMk cId="3413672687" sldId="261"/>
        </pc:sldMkLst>
        <pc:spChg chg="mod">
          <ac:chgData name="Kimble Love" userId="1f2c16c95f855842" providerId="LiveId" clId="{F69B48C4-3A60-4A12-A0AC-8DBB3B8AABAA}" dt="2018-11-04T14:23:56.743" v="1333" actId="114"/>
          <ac:spMkLst>
            <pc:docMk/>
            <pc:sldMk cId="3413672687" sldId="261"/>
            <ac:spMk id="2" creationId="{4BB5D6B2-C27D-4A5D-A9EF-72DFE15F2EFE}"/>
          </ac:spMkLst>
        </pc:spChg>
        <pc:spChg chg="del">
          <ac:chgData name="Kimble Love" userId="1f2c16c95f855842" providerId="LiveId" clId="{F69B48C4-3A60-4A12-A0AC-8DBB3B8AABAA}" dt="2018-11-04T12:11:53.653" v="9"/>
          <ac:spMkLst>
            <pc:docMk/>
            <pc:sldMk cId="3413672687" sldId="261"/>
            <ac:spMk id="3" creationId="{91A40749-6742-479A-A909-E68486868A9E}"/>
          </ac:spMkLst>
        </pc:spChg>
        <pc:spChg chg="add mod">
          <ac:chgData name="Kimble Love" userId="1f2c16c95f855842" providerId="LiveId" clId="{F69B48C4-3A60-4A12-A0AC-8DBB3B8AABAA}" dt="2018-11-04T14:22:57.278" v="1304" actId="26606"/>
          <ac:spMkLst>
            <pc:docMk/>
            <pc:sldMk cId="3413672687" sldId="261"/>
            <ac:spMk id="17" creationId="{75ADDE4F-8DEF-4290-BBA4-94735B0D701A}"/>
          </ac:spMkLst>
        </pc:spChg>
        <pc:spChg chg="add del">
          <ac:chgData name="Kimble Love" userId="1f2c16c95f855842" providerId="LiveId" clId="{F69B48C4-3A60-4A12-A0AC-8DBB3B8AABAA}" dt="2018-11-04T14:22:57.278" v="1304" actId="26606"/>
          <ac:spMkLst>
            <pc:docMk/>
            <pc:sldMk cId="3413672687" sldId="261"/>
            <ac:spMk id="20" creationId="{C4FC9395-363F-4303-9B88-F5B9F15A2627}"/>
          </ac:spMkLst>
        </pc:spChg>
        <pc:spChg chg="add">
          <ac:chgData name="Kimble Love" userId="1f2c16c95f855842" providerId="LiveId" clId="{F69B48C4-3A60-4A12-A0AC-8DBB3B8AABAA}" dt="2018-11-04T14:22:57.278" v="1304" actId="26606"/>
          <ac:spMkLst>
            <pc:docMk/>
            <pc:sldMk cId="3413672687" sldId="261"/>
            <ac:spMk id="25" creationId="{0F8EDF29-1535-4A6E-807D-812733F33EDB}"/>
          </ac:spMkLst>
        </pc:spChg>
        <pc:picChg chg="add del mod">
          <ac:chgData name="Kimble Love" userId="1f2c16c95f855842" providerId="LiveId" clId="{F69B48C4-3A60-4A12-A0AC-8DBB3B8AABAA}" dt="2018-11-04T12:14:48.630" v="27" actId="26606"/>
          <ac:picMkLst>
            <pc:docMk/>
            <pc:sldMk cId="3413672687" sldId="261"/>
            <ac:picMk id="5" creationId="{E27DBA9C-01FC-4C35-893A-5D90BD7F40D7}"/>
          </ac:picMkLst>
        </pc:picChg>
        <pc:picChg chg="add del mod">
          <ac:chgData name="Kimble Love" userId="1f2c16c95f855842" providerId="LiveId" clId="{F69B48C4-3A60-4A12-A0AC-8DBB3B8AABAA}" dt="2018-11-04T12:14:12.752" v="21"/>
          <ac:picMkLst>
            <pc:docMk/>
            <pc:sldMk cId="3413672687" sldId="261"/>
            <ac:picMk id="7" creationId="{21D65007-9FAB-4905-A8AF-E71669E776A0}"/>
          </ac:picMkLst>
        </pc:picChg>
        <pc:picChg chg="add del mod">
          <ac:chgData name="Kimble Love" userId="1f2c16c95f855842" providerId="LiveId" clId="{F69B48C4-3A60-4A12-A0AC-8DBB3B8AABAA}" dt="2018-11-04T12:13:06.693" v="18"/>
          <ac:picMkLst>
            <pc:docMk/>
            <pc:sldMk cId="3413672687" sldId="261"/>
            <ac:picMk id="9" creationId="{44BE4399-9AC1-4884-9F24-8F8DAC9D4663}"/>
          </ac:picMkLst>
        </pc:picChg>
        <pc:picChg chg="add del">
          <ac:chgData name="Kimble Love" userId="1f2c16c95f855842" providerId="LiveId" clId="{F69B48C4-3A60-4A12-A0AC-8DBB3B8AABAA}" dt="2018-11-04T12:14:18.633" v="23"/>
          <ac:picMkLst>
            <pc:docMk/>
            <pc:sldMk cId="3413672687" sldId="261"/>
            <ac:picMk id="11" creationId="{E306B0D3-AEEC-41CA-AE9C-34E9BD074D06}"/>
          </ac:picMkLst>
        </pc:picChg>
        <pc:picChg chg="add mod">
          <ac:chgData name="Kimble Love" userId="1f2c16c95f855842" providerId="LiveId" clId="{F69B48C4-3A60-4A12-A0AC-8DBB3B8AABAA}" dt="2018-11-04T14:22:57.278" v="1304" actId="26606"/>
          <ac:picMkLst>
            <pc:docMk/>
            <pc:sldMk cId="3413672687" sldId="261"/>
            <ac:picMk id="12" creationId="{56566163-6DF8-4443-BE15-6B0A0DFE3D94}"/>
          </ac:picMkLst>
        </pc:picChg>
        <pc:picChg chg="add mod ord">
          <ac:chgData name="Kimble Love" userId="1f2c16c95f855842" providerId="LiveId" clId="{F69B48C4-3A60-4A12-A0AC-8DBB3B8AABAA}" dt="2018-11-04T14:22:57.278" v="1304" actId="26606"/>
          <ac:picMkLst>
            <pc:docMk/>
            <pc:sldMk cId="3413672687" sldId="261"/>
            <ac:picMk id="14" creationId="{85D5C1B1-F0F3-420B-A8F7-1EFBC403BD52}"/>
          </ac:picMkLst>
        </pc:picChg>
        <pc:picChg chg="add mod">
          <ac:chgData name="Kimble Love" userId="1f2c16c95f855842" providerId="LiveId" clId="{F69B48C4-3A60-4A12-A0AC-8DBB3B8AABAA}" dt="2018-11-04T14:22:57.278" v="1304" actId="26606"/>
          <ac:picMkLst>
            <pc:docMk/>
            <pc:sldMk cId="3413672687" sldId="261"/>
            <ac:picMk id="15" creationId="{E27DBA9C-01FC-4C35-893A-5D90BD7F40D7}"/>
          </ac:picMkLst>
        </pc:picChg>
        <pc:picChg chg="add del">
          <ac:chgData name="Kimble Love" userId="1f2c16c95f855842" providerId="LiveId" clId="{F69B48C4-3A60-4A12-A0AC-8DBB3B8AABAA}" dt="2018-11-04T12:14:10.155" v="20"/>
          <ac:picMkLst>
            <pc:docMk/>
            <pc:sldMk cId="3413672687" sldId="261"/>
            <ac:picMk id="1026" creationId="{3DCCA436-4AF1-4DF2-858B-89DE9D28FA91}"/>
          </ac:picMkLst>
        </pc:picChg>
      </pc:sldChg>
      <pc:sldChg chg="delDesignElem">
        <pc:chgData name="Kimble Love" userId="1f2c16c95f855842" providerId="LiveId" clId="{F69B48C4-3A60-4A12-A0AC-8DBB3B8AABAA}" dt="2018-11-04T14:59:06.511" v="1683"/>
        <pc:sldMkLst>
          <pc:docMk/>
          <pc:sldMk cId="2399597595" sldId="262"/>
        </pc:sldMkLst>
      </pc:sldChg>
      <pc:sldChg chg="addSp delSp modSp add del mod setBg">
        <pc:chgData name="Kimble Love" userId="1f2c16c95f855842" providerId="LiveId" clId="{F69B48C4-3A60-4A12-A0AC-8DBB3B8AABAA}" dt="2018-11-04T14:59:01.053" v="1682" actId="2696"/>
        <pc:sldMkLst>
          <pc:docMk/>
          <pc:sldMk cId="3810708511" sldId="262"/>
        </pc:sldMkLst>
        <pc:spChg chg="mod">
          <ac:chgData name="Kimble Love" userId="1f2c16c95f855842" providerId="LiveId" clId="{F69B48C4-3A60-4A12-A0AC-8DBB3B8AABAA}" dt="2018-11-04T14:35:13.842" v="1534" actId="20577"/>
          <ac:spMkLst>
            <pc:docMk/>
            <pc:sldMk cId="3810708511" sldId="262"/>
            <ac:spMk id="2" creationId="{AD641359-B508-40E8-A92C-8F6EFF43F95A}"/>
          </ac:spMkLst>
        </pc:spChg>
        <pc:spChg chg="del">
          <ac:chgData name="Kimble Love" userId="1f2c16c95f855842" providerId="LiveId" clId="{F69B48C4-3A60-4A12-A0AC-8DBB3B8AABAA}" dt="2018-11-04T14:26:39.328" v="1336"/>
          <ac:spMkLst>
            <pc:docMk/>
            <pc:sldMk cId="3810708511" sldId="262"/>
            <ac:spMk id="3" creationId="{4EB79580-48B3-4C2C-A105-0DC2D793DB13}"/>
          </ac:spMkLst>
        </pc:spChg>
        <pc:spChg chg="add">
          <ac:chgData name="Kimble Love" userId="1f2c16c95f855842" providerId="LiveId" clId="{F69B48C4-3A60-4A12-A0AC-8DBB3B8AABAA}" dt="2018-11-04T14:32:23.683" v="1346" actId="26606"/>
          <ac:spMkLst>
            <pc:docMk/>
            <pc:sldMk cId="3810708511" sldId="262"/>
            <ac:spMk id="73" creationId="{2C7ABDF5-6611-49C8-8240-09A39FEFF650}"/>
          </ac:spMkLst>
        </pc:spChg>
        <pc:spChg chg="add del mod">
          <ac:chgData name="Kimble Love" userId="1f2c16c95f855842" providerId="LiveId" clId="{F69B48C4-3A60-4A12-A0AC-8DBB3B8AABAA}" dt="2018-11-04T14:33:43.146" v="1430"/>
          <ac:spMkLst>
            <pc:docMk/>
            <pc:sldMk cId="3810708511" sldId="262"/>
            <ac:spMk id="3079" creationId="{10C9B7CD-C470-4451-B87C-F19E56FE5976}"/>
          </ac:spMkLst>
        </pc:spChg>
        <pc:picChg chg="add del mod">
          <ac:chgData name="Kimble Love" userId="1f2c16c95f855842" providerId="LiveId" clId="{F69B48C4-3A60-4A12-A0AC-8DBB3B8AABAA}" dt="2018-11-04T14:32:23.683" v="1346" actId="26606"/>
          <ac:picMkLst>
            <pc:docMk/>
            <pc:sldMk cId="3810708511" sldId="262"/>
            <ac:picMk id="5" creationId="{027B7CEF-FB0C-4EF1-99D9-90D92798FA4B}"/>
          </ac:picMkLst>
        </pc:picChg>
        <pc:picChg chg="add mod ord">
          <ac:chgData name="Kimble Love" userId="1f2c16c95f855842" providerId="LiveId" clId="{F69B48C4-3A60-4A12-A0AC-8DBB3B8AABAA}" dt="2018-11-04T14:32:23.683" v="1346" actId="26606"/>
          <ac:picMkLst>
            <pc:docMk/>
            <pc:sldMk cId="3810708511" sldId="262"/>
            <ac:picMk id="7" creationId="{DE1263CE-0029-42F9-BCED-8C3DDD006583}"/>
          </ac:picMkLst>
        </pc:picChg>
        <pc:picChg chg="add mod">
          <ac:chgData name="Kimble Love" userId="1f2c16c95f855842" providerId="LiveId" clId="{F69B48C4-3A60-4A12-A0AC-8DBB3B8AABAA}" dt="2018-11-04T14:32:23.683" v="1346" actId="26606"/>
          <ac:picMkLst>
            <pc:docMk/>
            <pc:sldMk cId="3810708511" sldId="262"/>
            <ac:picMk id="9" creationId="{578AEC66-DA36-4F37-85FB-F0B4D7C612BF}"/>
          </ac:picMkLst>
        </pc:picChg>
        <pc:picChg chg="add mod">
          <ac:chgData name="Kimble Love" userId="1f2c16c95f855842" providerId="LiveId" clId="{F69B48C4-3A60-4A12-A0AC-8DBB3B8AABAA}" dt="2018-11-04T14:33:44.236" v="1432" actId="962"/>
          <ac:picMkLst>
            <pc:docMk/>
            <pc:sldMk cId="3810708511" sldId="262"/>
            <ac:picMk id="11" creationId="{DE8CCFC4-DEBE-4CF0-BE15-F7EFD45B20B9}"/>
          </ac:picMkLst>
        </pc:picChg>
        <pc:picChg chg="add mod ord">
          <ac:chgData name="Kimble Love" userId="1f2c16c95f855842" providerId="LiveId" clId="{F69B48C4-3A60-4A12-A0AC-8DBB3B8AABAA}" dt="2018-11-04T14:32:23.683" v="1346" actId="26606"/>
          <ac:picMkLst>
            <pc:docMk/>
            <pc:sldMk cId="3810708511" sldId="262"/>
            <ac:picMk id="3074" creationId="{27C9022C-0AF0-4A69-80ED-A28459F7F63B}"/>
          </ac:picMkLst>
        </pc:picChg>
        <pc:picChg chg="add">
          <ac:chgData name="Kimble Love" userId="1f2c16c95f855842" providerId="LiveId" clId="{F69B48C4-3A60-4A12-A0AC-8DBB3B8AABAA}" dt="2018-11-04T14:32:23.683" v="1346" actId="26606"/>
          <ac:picMkLst>
            <pc:docMk/>
            <pc:sldMk cId="3810708511" sldId="262"/>
            <ac:picMk id="3077" creationId="{027B7CEF-FB0C-4EF1-99D9-90D92798FA4B}"/>
          </ac:picMkLst>
        </pc:picChg>
        <pc:cxnChg chg="add">
          <ac:chgData name="Kimble Love" userId="1f2c16c95f855842" providerId="LiveId" clId="{F69B48C4-3A60-4A12-A0AC-8DBB3B8AABAA}" dt="2018-11-04T14:32:23.683" v="1346" actId="26606"/>
          <ac:cxnSpMkLst>
            <pc:docMk/>
            <pc:sldMk cId="3810708511" sldId="262"/>
            <ac:cxnSpMk id="75" creationId="{CF3CDA08-C246-46F4-A825-4279C11C0BDD}"/>
          </ac:cxnSpMkLst>
        </pc:cxnChg>
        <pc:cxnChg chg="add">
          <ac:chgData name="Kimble Love" userId="1f2c16c95f855842" providerId="LiveId" clId="{F69B48C4-3A60-4A12-A0AC-8DBB3B8AABAA}" dt="2018-11-04T14:32:23.683" v="1346" actId="26606"/>
          <ac:cxnSpMkLst>
            <pc:docMk/>
            <pc:sldMk cId="3810708511" sldId="262"/>
            <ac:cxnSpMk id="77" creationId="{A78C996B-71FF-43D1-8AE0-2F3AC07662EC}"/>
          </ac:cxnSpMkLst>
        </pc:cxnChg>
      </pc:sldChg>
      <pc:sldChg chg="addSp delSp modSp add mod setBg">
        <pc:chgData name="Kimble Love" userId="1f2c16c95f855842" providerId="LiveId" clId="{F69B48C4-3A60-4A12-A0AC-8DBB3B8AABAA}" dt="2018-11-04T13:51:54.667" v="639" actId="1076"/>
        <pc:sldMkLst>
          <pc:docMk/>
          <pc:sldMk cId="534641494" sldId="263"/>
        </pc:sldMkLst>
        <pc:spChg chg="mod">
          <ac:chgData name="Kimble Love" userId="1f2c16c95f855842" providerId="LiveId" clId="{F69B48C4-3A60-4A12-A0AC-8DBB3B8AABAA}" dt="2018-11-04T13:45:22.617" v="617" actId="26606"/>
          <ac:spMkLst>
            <pc:docMk/>
            <pc:sldMk cId="534641494" sldId="263"/>
            <ac:spMk id="2" creationId="{D3AEC752-116D-4CDF-89C7-3163AA716DE8}"/>
          </ac:spMkLst>
        </pc:spChg>
        <pc:spChg chg="del">
          <ac:chgData name="Kimble Love" userId="1f2c16c95f855842" providerId="LiveId" clId="{F69B48C4-3A60-4A12-A0AC-8DBB3B8AABAA}" dt="2018-11-04T13:30:24.683" v="600"/>
          <ac:spMkLst>
            <pc:docMk/>
            <pc:sldMk cId="534641494" sldId="263"/>
            <ac:spMk id="3" creationId="{7460E04C-3CE6-4B78-8966-5F8B2367B239}"/>
          </ac:spMkLst>
        </pc:spChg>
        <pc:spChg chg="add del">
          <ac:chgData name="Kimble Love" userId="1f2c16c95f855842" providerId="LiveId" clId="{F69B48C4-3A60-4A12-A0AC-8DBB3B8AABAA}" dt="2018-11-04T13:47:36.597" v="618"/>
          <ac:spMkLst>
            <pc:docMk/>
            <pc:sldMk cId="534641494" sldId="263"/>
            <ac:spMk id="18" creationId="{882134E7-4015-42C9-BB99-FF4467BB1D4F}"/>
          </ac:spMkLst>
        </pc:spChg>
        <pc:spChg chg="add">
          <ac:chgData name="Kimble Love" userId="1f2c16c95f855842" providerId="LiveId" clId="{F69B48C4-3A60-4A12-A0AC-8DBB3B8AABAA}" dt="2018-11-04T13:45:22.617" v="617" actId="26606"/>
          <ac:spMkLst>
            <pc:docMk/>
            <pc:sldMk cId="534641494" sldId="263"/>
            <ac:spMk id="21" creationId="{2C7ABDF5-6611-49C8-8240-09A39FEFF650}"/>
          </ac:spMkLst>
        </pc:spChg>
        <pc:picChg chg="add mod">
          <ac:chgData name="Kimble Love" userId="1f2c16c95f855842" providerId="LiveId" clId="{F69B48C4-3A60-4A12-A0AC-8DBB3B8AABAA}" dt="2018-11-04T13:45:22.617" v="617" actId="26606"/>
          <ac:picMkLst>
            <pc:docMk/>
            <pc:sldMk cId="534641494" sldId="263"/>
            <ac:picMk id="4" creationId="{84EC2E07-08B2-44D4-B67C-3F0A47A4029B}"/>
          </ac:picMkLst>
        </pc:picChg>
        <pc:picChg chg="add del">
          <ac:chgData name="Kimble Love" userId="1f2c16c95f855842" providerId="LiveId" clId="{F69B48C4-3A60-4A12-A0AC-8DBB3B8AABAA}" dt="2018-11-04T13:45:22.617" v="617" actId="26606"/>
          <ac:picMkLst>
            <pc:docMk/>
            <pc:sldMk cId="534641494" sldId="263"/>
            <ac:picMk id="5" creationId="{67DFA2D0-8120-4E91-B5DF-3B4C916B6D51}"/>
          </ac:picMkLst>
        </pc:picChg>
        <pc:picChg chg="add del mod">
          <ac:chgData name="Kimble Love" userId="1f2c16c95f855842" providerId="LiveId" clId="{F69B48C4-3A60-4A12-A0AC-8DBB3B8AABAA}" dt="2018-11-04T13:43:21.863" v="610"/>
          <ac:picMkLst>
            <pc:docMk/>
            <pc:sldMk cId="534641494" sldId="263"/>
            <ac:picMk id="7" creationId="{3A4176CC-8434-4CBA-9D51-C53F50233EE9}"/>
          </ac:picMkLst>
        </pc:picChg>
        <pc:picChg chg="add del mod">
          <ac:chgData name="Kimble Love" userId="1f2c16c95f855842" providerId="LiveId" clId="{F69B48C4-3A60-4A12-A0AC-8DBB3B8AABAA}" dt="2018-11-04T13:43:10.605" v="608"/>
          <ac:picMkLst>
            <pc:docMk/>
            <pc:sldMk cId="534641494" sldId="263"/>
            <ac:picMk id="9" creationId="{6DF0B118-57C7-46C0-A4FB-CA9645F52120}"/>
          </ac:picMkLst>
        </pc:picChg>
        <pc:picChg chg="add mod">
          <ac:chgData name="Kimble Love" userId="1f2c16c95f855842" providerId="LiveId" clId="{F69B48C4-3A60-4A12-A0AC-8DBB3B8AABAA}" dt="2018-11-04T13:45:22.617" v="617" actId="26606"/>
          <ac:picMkLst>
            <pc:docMk/>
            <pc:sldMk cId="534641494" sldId="263"/>
            <ac:picMk id="11" creationId="{23ED60F0-F5A1-4955-B694-DB57B1A905B3}"/>
          </ac:picMkLst>
        </pc:picChg>
        <pc:picChg chg="add mod ord">
          <ac:chgData name="Kimble Love" userId="1f2c16c95f855842" providerId="LiveId" clId="{F69B48C4-3A60-4A12-A0AC-8DBB3B8AABAA}" dt="2018-11-04T13:45:22.617" v="617" actId="26606"/>
          <ac:picMkLst>
            <pc:docMk/>
            <pc:sldMk cId="534641494" sldId="263"/>
            <ac:picMk id="13" creationId="{4ACFEE81-CC71-4B02-AD60-FB0345D88FFB}"/>
          </ac:picMkLst>
        </pc:picChg>
        <pc:picChg chg="add mod">
          <ac:chgData name="Kimble Love" userId="1f2c16c95f855842" providerId="LiveId" clId="{F69B48C4-3A60-4A12-A0AC-8DBB3B8AABAA}" dt="2018-11-04T13:47:37.756" v="620" actId="962"/>
          <ac:picMkLst>
            <pc:docMk/>
            <pc:sldMk cId="534641494" sldId="263"/>
            <ac:picMk id="15" creationId="{B09B094F-6CD4-441F-A032-D5AD46717184}"/>
          </ac:picMkLst>
        </pc:picChg>
        <pc:picChg chg="add">
          <ac:chgData name="Kimble Love" userId="1f2c16c95f855842" providerId="LiveId" clId="{F69B48C4-3A60-4A12-A0AC-8DBB3B8AABAA}" dt="2018-11-04T13:45:22.617" v="617" actId="26606"/>
          <ac:picMkLst>
            <pc:docMk/>
            <pc:sldMk cId="534641494" sldId="263"/>
            <ac:picMk id="16" creationId="{67DFA2D0-8120-4E91-B5DF-3B4C916B6D51}"/>
          </ac:picMkLst>
        </pc:picChg>
        <pc:picChg chg="add mod">
          <ac:chgData name="Kimble Love" userId="1f2c16c95f855842" providerId="LiveId" clId="{F69B48C4-3A60-4A12-A0AC-8DBB3B8AABAA}" dt="2018-11-04T13:48:06.870" v="624" actId="1076"/>
          <ac:picMkLst>
            <pc:docMk/>
            <pc:sldMk cId="534641494" sldId="263"/>
            <ac:picMk id="19" creationId="{7B87F27B-3572-45BD-9769-EC5DD6E27F66}"/>
          </ac:picMkLst>
        </pc:picChg>
        <pc:picChg chg="add mod">
          <ac:chgData name="Kimble Love" userId="1f2c16c95f855842" providerId="LiveId" clId="{F69B48C4-3A60-4A12-A0AC-8DBB3B8AABAA}" dt="2018-11-04T13:48:35.509" v="628" actId="1076"/>
          <ac:picMkLst>
            <pc:docMk/>
            <pc:sldMk cId="534641494" sldId="263"/>
            <ac:picMk id="22" creationId="{BCD16931-3B59-4C79-8E4B-4D1CE27D9085}"/>
          </ac:picMkLst>
        </pc:picChg>
        <pc:picChg chg="add mod">
          <ac:chgData name="Kimble Love" userId="1f2c16c95f855842" providerId="LiveId" clId="{F69B48C4-3A60-4A12-A0AC-8DBB3B8AABAA}" dt="2018-11-04T13:49:35.578" v="632" actId="1076"/>
          <ac:picMkLst>
            <pc:docMk/>
            <pc:sldMk cId="534641494" sldId="263"/>
            <ac:picMk id="26" creationId="{EA498435-52B1-4EA1-A061-C5A8F7371C03}"/>
          </ac:picMkLst>
        </pc:picChg>
        <pc:picChg chg="add del mod">
          <ac:chgData name="Kimble Love" userId="1f2c16c95f855842" providerId="LiveId" clId="{F69B48C4-3A60-4A12-A0AC-8DBB3B8AABAA}" dt="2018-11-04T13:50:50.097" v="637"/>
          <ac:picMkLst>
            <pc:docMk/>
            <pc:sldMk cId="534641494" sldId="263"/>
            <ac:picMk id="28" creationId="{40742B63-35AD-4181-96BB-68AF174CD4B1}"/>
          </ac:picMkLst>
        </pc:picChg>
        <pc:picChg chg="add mod">
          <ac:chgData name="Kimble Love" userId="1f2c16c95f855842" providerId="LiveId" clId="{F69B48C4-3A60-4A12-A0AC-8DBB3B8AABAA}" dt="2018-11-04T13:51:54.667" v="639" actId="1076"/>
          <ac:picMkLst>
            <pc:docMk/>
            <pc:sldMk cId="534641494" sldId="263"/>
            <ac:picMk id="30" creationId="{6C6B2E38-9551-41B7-9C32-1B17EA384967}"/>
          </ac:picMkLst>
        </pc:picChg>
        <pc:picChg chg="add del">
          <ac:chgData name="Kimble Love" userId="1f2c16c95f855842" providerId="LiveId" clId="{F69B48C4-3A60-4A12-A0AC-8DBB3B8AABAA}" dt="2018-11-04T13:43:16.125" v="609"/>
          <ac:picMkLst>
            <pc:docMk/>
            <pc:sldMk cId="534641494" sldId="263"/>
            <ac:picMk id="2050" creationId="{9A7453C5-50AB-47E8-894B-2F8742E5BBBE}"/>
          </ac:picMkLst>
        </pc:picChg>
        <pc:cxnChg chg="add">
          <ac:chgData name="Kimble Love" userId="1f2c16c95f855842" providerId="LiveId" clId="{F69B48C4-3A60-4A12-A0AC-8DBB3B8AABAA}" dt="2018-11-04T13:45:22.617" v="617" actId="26606"/>
          <ac:cxnSpMkLst>
            <pc:docMk/>
            <pc:sldMk cId="534641494" sldId="263"/>
            <ac:cxnSpMk id="23" creationId="{CF3CDA08-C246-46F4-A825-4279C11C0BDD}"/>
          </ac:cxnSpMkLst>
        </pc:cxnChg>
        <pc:cxnChg chg="add">
          <ac:chgData name="Kimble Love" userId="1f2c16c95f855842" providerId="LiveId" clId="{F69B48C4-3A60-4A12-A0AC-8DBB3B8AABAA}" dt="2018-11-04T13:45:22.617" v="617" actId="26606"/>
          <ac:cxnSpMkLst>
            <pc:docMk/>
            <pc:sldMk cId="534641494" sldId="263"/>
            <ac:cxnSpMk id="25" creationId="{A78C996B-71FF-43D1-8AE0-2F3AC07662EC}"/>
          </ac:cxnSpMkLst>
        </pc:cxnChg>
      </pc:sldChg>
      <pc:sldChg chg="addSp delSp modSp add del setBg delDesignElem">
        <pc:chgData name="Kimble Love" userId="1f2c16c95f855842" providerId="LiveId" clId="{F69B48C4-3A60-4A12-A0AC-8DBB3B8AABAA}" dt="2018-11-04T15:25:47.517" v="2433" actId="6549"/>
        <pc:sldMkLst>
          <pc:docMk/>
          <pc:sldMk cId="3915507486" sldId="266"/>
        </pc:sldMkLst>
        <pc:spChg chg="del">
          <ac:chgData name="Kimble Love" userId="1f2c16c95f855842" providerId="LiveId" clId="{F69B48C4-3A60-4A12-A0AC-8DBB3B8AABAA}" dt="2018-11-04T15:18:39.267" v="2160"/>
          <ac:spMkLst>
            <pc:docMk/>
            <pc:sldMk cId="3915507486" sldId="266"/>
            <ac:spMk id="41" creationId="{A7665D74-DFEA-412C-928C-F090E67084F3}"/>
          </ac:spMkLst>
        </pc:spChg>
        <pc:spChg chg="del">
          <ac:chgData name="Kimble Love" userId="1f2c16c95f855842" providerId="LiveId" clId="{F69B48C4-3A60-4A12-A0AC-8DBB3B8AABAA}" dt="2018-11-04T15:18:39.267" v="2160"/>
          <ac:spMkLst>
            <pc:docMk/>
            <pc:sldMk cId="3915507486" sldId="266"/>
            <ac:spMk id="42" creationId="{23293907-0F26-4752-BCD0-3AC2C5026383}"/>
          </ac:spMkLst>
        </pc:spChg>
        <pc:spChg chg="del">
          <ac:chgData name="Kimble Love" userId="1f2c16c95f855842" providerId="LiveId" clId="{F69B48C4-3A60-4A12-A0AC-8DBB3B8AABAA}" dt="2018-11-04T15:18:39.267" v="2160"/>
          <ac:spMkLst>
            <pc:docMk/>
            <pc:sldMk cId="3915507486" sldId="266"/>
            <ac:spMk id="43" creationId="{837A7BE2-DF08-4ECE-A520-13927DBF4C5E}"/>
          </ac:spMkLst>
        </pc:spChg>
        <pc:spChg chg="del">
          <ac:chgData name="Kimble Love" userId="1f2c16c95f855842" providerId="LiveId" clId="{F69B48C4-3A60-4A12-A0AC-8DBB3B8AABAA}" dt="2018-11-04T15:18:39.267" v="2160"/>
          <ac:spMkLst>
            <pc:docMk/>
            <pc:sldMk cId="3915507486" sldId="266"/>
            <ac:spMk id="44" creationId="{08D95D6C-D86A-4549-A89A-3AB6302645F9}"/>
          </ac:spMkLst>
        </pc:spChg>
        <pc:spChg chg="del">
          <ac:chgData name="Kimble Love" userId="1f2c16c95f855842" providerId="LiveId" clId="{F69B48C4-3A60-4A12-A0AC-8DBB3B8AABAA}" dt="2018-11-04T15:18:39.267" v="2160"/>
          <ac:spMkLst>
            <pc:docMk/>
            <pc:sldMk cId="3915507486" sldId="266"/>
            <ac:spMk id="45" creationId="{3236AF34-77C9-4760-8838-235578CF4292}"/>
          </ac:spMkLst>
        </pc:spChg>
        <pc:spChg chg="del">
          <ac:chgData name="Kimble Love" userId="1f2c16c95f855842" providerId="LiveId" clId="{F69B48C4-3A60-4A12-A0AC-8DBB3B8AABAA}" dt="2018-11-04T15:18:39.267" v="2160"/>
          <ac:spMkLst>
            <pc:docMk/>
            <pc:sldMk cId="3915507486" sldId="266"/>
            <ac:spMk id="46" creationId="{51850F73-0C38-46D8-8082-A20B6044BEDC}"/>
          </ac:spMkLst>
        </pc:spChg>
        <pc:spChg chg="del">
          <ac:chgData name="Kimble Love" userId="1f2c16c95f855842" providerId="LiveId" clId="{F69B48C4-3A60-4A12-A0AC-8DBB3B8AABAA}" dt="2018-11-04T15:18:39.267" v="2160"/>
          <ac:spMkLst>
            <pc:docMk/>
            <pc:sldMk cId="3915507486" sldId="266"/>
            <ac:spMk id="47" creationId="{339141A8-FDFD-4ABE-A499-72C9669F4BE6}"/>
          </ac:spMkLst>
        </pc:spChg>
        <pc:spChg chg="del">
          <ac:chgData name="Kimble Love" userId="1f2c16c95f855842" providerId="LiveId" clId="{F69B48C4-3A60-4A12-A0AC-8DBB3B8AABAA}" dt="2018-11-04T15:18:39.267" v="2160"/>
          <ac:spMkLst>
            <pc:docMk/>
            <pc:sldMk cId="3915507486" sldId="266"/>
            <ac:spMk id="49" creationId="{E916EF49-F958-4F28-A999-F8FA8D09AF86}"/>
          </ac:spMkLst>
        </pc:spChg>
        <pc:spChg chg="mod">
          <ac:chgData name="Kimble Love" userId="1f2c16c95f855842" providerId="LiveId" clId="{F69B48C4-3A60-4A12-A0AC-8DBB3B8AABAA}" dt="2018-11-04T15:25:47.517" v="2433" actId="6549"/>
          <ac:spMkLst>
            <pc:docMk/>
            <pc:sldMk cId="3915507486" sldId="266"/>
            <ac:spMk id="50" creationId="{9DE2FBB6-A9C8-4677-987D-B74EF3ECE083}"/>
          </ac:spMkLst>
        </pc:spChg>
        <pc:picChg chg="add mod">
          <ac:chgData name="Kimble Love" userId="1f2c16c95f855842" providerId="LiveId" clId="{F69B48C4-3A60-4A12-A0AC-8DBB3B8AABAA}" dt="2018-11-04T15:19:50.781" v="2171" actId="1076"/>
          <ac:picMkLst>
            <pc:docMk/>
            <pc:sldMk cId="3915507486" sldId="266"/>
            <ac:picMk id="20" creationId="{F9918BD1-C190-4705-9345-31826545EB2D}"/>
          </ac:picMkLst>
        </pc:picChg>
        <pc:picChg chg="del">
          <ac:chgData name="Kimble Love" userId="1f2c16c95f855842" providerId="LiveId" clId="{F69B48C4-3A60-4A12-A0AC-8DBB3B8AABAA}" dt="2018-11-04T15:18:45.492" v="2162"/>
          <ac:picMkLst>
            <pc:docMk/>
            <pc:sldMk cId="3915507486" sldId="266"/>
            <ac:picMk id="40" creationId="{0B25CA46-6173-4C45-B394-BCE116643B76}"/>
          </ac:picMkLst>
        </pc:picChg>
        <pc:picChg chg="del">
          <ac:chgData name="Kimble Love" userId="1f2c16c95f855842" providerId="LiveId" clId="{F69B48C4-3A60-4A12-A0AC-8DBB3B8AABAA}" dt="2018-11-04T15:18:53.704" v="2163"/>
          <ac:picMkLst>
            <pc:docMk/>
            <pc:sldMk cId="3915507486" sldId="266"/>
            <ac:picMk id="48" creationId="{DCA9F66F-B992-475B-818D-1E5663E2FA0F}"/>
          </ac:picMkLst>
        </pc:picChg>
      </pc:sldChg>
      <pc:sldChg chg="del">
        <pc:chgData name="Kimble Love" userId="1f2c16c95f855842" providerId="LiveId" clId="{F69B48C4-3A60-4A12-A0AC-8DBB3B8AABAA}" dt="2018-11-04T14:18:44.983" v="1274" actId="2696"/>
        <pc:sldMkLst>
          <pc:docMk/>
          <pc:sldMk cId="3484965878" sldId="267"/>
        </pc:sldMkLst>
      </pc:sldChg>
      <pc:sldChg chg="addSp delSp modSp add del">
        <pc:chgData name="Kimble Love" userId="1f2c16c95f855842" providerId="LiveId" clId="{F69B48C4-3A60-4A12-A0AC-8DBB3B8AABAA}" dt="2018-11-04T12:54:05.762" v="54" actId="2696"/>
        <pc:sldMkLst>
          <pc:docMk/>
          <pc:sldMk cId="3889723192" sldId="267"/>
        </pc:sldMkLst>
        <pc:picChg chg="add mod">
          <ac:chgData name="Kimble Love" userId="1f2c16c95f855842" providerId="LiveId" clId="{F69B48C4-3A60-4A12-A0AC-8DBB3B8AABAA}" dt="2018-11-04T12:51:28.667" v="53" actId="14100"/>
          <ac:picMkLst>
            <pc:docMk/>
            <pc:sldMk cId="3889723192" sldId="267"/>
            <ac:picMk id="4" creationId="{D03EFFFB-19DE-483F-8F25-F3B4035748BF}"/>
          </ac:picMkLst>
        </pc:picChg>
        <pc:picChg chg="del">
          <ac:chgData name="Kimble Love" userId="1f2c16c95f855842" providerId="LiveId" clId="{F69B48C4-3A60-4A12-A0AC-8DBB3B8AABAA}" dt="2018-11-04T12:34:43.363" v="40" actId="478"/>
          <ac:picMkLst>
            <pc:docMk/>
            <pc:sldMk cId="3889723192" sldId="267"/>
            <ac:picMk id="40" creationId="{0B25CA46-6173-4C45-B394-BCE116643B76}"/>
          </ac:picMkLst>
        </pc:picChg>
        <pc:picChg chg="del">
          <ac:chgData name="Kimble Love" userId="1f2c16c95f855842" providerId="LiveId" clId="{F69B48C4-3A60-4A12-A0AC-8DBB3B8AABAA}" dt="2018-11-04T12:34:51.590" v="41"/>
          <ac:picMkLst>
            <pc:docMk/>
            <pc:sldMk cId="3889723192" sldId="267"/>
            <ac:picMk id="48" creationId="{DCA9F66F-B992-475B-818D-1E5663E2FA0F}"/>
          </ac:picMkLst>
        </pc:picChg>
      </pc:sldChg>
      <pc:sldChg chg="addSp delSp modSp add mod setBg">
        <pc:chgData name="Kimble Love" userId="1f2c16c95f855842" providerId="LiveId" clId="{F69B48C4-3A60-4A12-A0AC-8DBB3B8AABAA}" dt="2018-11-04T15:09:10.942" v="2056" actId="20577"/>
        <pc:sldMkLst>
          <pc:docMk/>
          <pc:sldMk cId="4248763442" sldId="268"/>
        </pc:sldMkLst>
        <pc:spChg chg="mod ord">
          <ac:chgData name="Kimble Love" userId="1f2c16c95f855842" providerId="LiveId" clId="{F69B48C4-3A60-4A12-A0AC-8DBB3B8AABAA}" dt="2018-11-04T15:09:10.942" v="2056" actId="20577"/>
          <ac:spMkLst>
            <pc:docMk/>
            <pc:sldMk cId="4248763442" sldId="268"/>
            <ac:spMk id="2" creationId="{86BD0CF3-E67B-4008-8B88-52EC3088D5FE}"/>
          </ac:spMkLst>
        </pc:spChg>
        <pc:spChg chg="del">
          <ac:chgData name="Kimble Love" userId="1f2c16c95f855842" providerId="LiveId" clId="{F69B48C4-3A60-4A12-A0AC-8DBB3B8AABAA}" dt="2018-11-04T12:59:21.237" v="56"/>
          <ac:spMkLst>
            <pc:docMk/>
            <pc:sldMk cId="4248763442" sldId="268"/>
            <ac:spMk id="3" creationId="{C55464FB-F7F2-4ADC-AEFC-1119676B4F31}"/>
          </ac:spMkLst>
        </pc:spChg>
        <pc:spChg chg="add del">
          <ac:chgData name="Kimble Love" userId="1f2c16c95f855842" providerId="LiveId" clId="{F69B48C4-3A60-4A12-A0AC-8DBB3B8AABAA}" dt="2018-11-04T13:01:27.841" v="67" actId="26606"/>
          <ac:spMkLst>
            <pc:docMk/>
            <pc:sldMk cId="4248763442" sldId="268"/>
            <ac:spMk id="15" creationId="{BFF32A2A-BEB3-4021-857D-9A6A8FCE3564}"/>
          </ac:spMkLst>
        </pc:spChg>
        <pc:spChg chg="add del">
          <ac:chgData name="Kimble Love" userId="1f2c16c95f855842" providerId="LiveId" clId="{F69B48C4-3A60-4A12-A0AC-8DBB3B8AABAA}" dt="2018-11-04T13:01:27.841" v="67" actId="26606"/>
          <ac:spMkLst>
            <pc:docMk/>
            <pc:sldMk cId="4248763442" sldId="268"/>
            <ac:spMk id="18" creationId="{2C7ABDF5-6611-49C8-8240-09A39FEFF650}"/>
          </ac:spMkLst>
        </pc:spChg>
        <pc:spChg chg="add del">
          <ac:chgData name="Kimble Love" userId="1f2c16c95f855842" providerId="LiveId" clId="{F69B48C4-3A60-4A12-A0AC-8DBB3B8AABAA}" dt="2018-11-04T13:01:33.485" v="71" actId="26606"/>
          <ac:spMkLst>
            <pc:docMk/>
            <pc:sldMk cId="4248763442" sldId="268"/>
            <ac:spMk id="19" creationId="{D6573690-978D-48A4-8645-0E01F8211B71}"/>
          </ac:spMkLst>
        </pc:spChg>
        <pc:spChg chg="add del">
          <ac:chgData name="Kimble Love" userId="1f2c16c95f855842" providerId="LiveId" clId="{F69B48C4-3A60-4A12-A0AC-8DBB3B8AABAA}" dt="2018-11-04T13:01:30.922" v="69" actId="26606"/>
          <ac:spMkLst>
            <pc:docMk/>
            <pc:sldMk cId="4248763442" sldId="268"/>
            <ac:spMk id="24" creationId="{9527A868-C36D-409A-8055-802BE2A54385}"/>
          </ac:spMkLst>
        </pc:spChg>
        <pc:spChg chg="add del">
          <ac:chgData name="Kimble Love" userId="1f2c16c95f855842" providerId="LiveId" clId="{F69B48C4-3A60-4A12-A0AC-8DBB3B8AABAA}" dt="2018-11-04T13:01:30.922" v="69" actId="26606"/>
          <ac:spMkLst>
            <pc:docMk/>
            <pc:sldMk cId="4248763442" sldId="268"/>
            <ac:spMk id="25" creationId="{70021566-2CB9-4C1D-9483-2C95FAB06470}"/>
          </ac:spMkLst>
        </pc:spChg>
        <pc:spChg chg="add del">
          <ac:chgData name="Kimble Love" userId="1f2c16c95f855842" providerId="LiveId" clId="{F69B48C4-3A60-4A12-A0AC-8DBB3B8AABAA}" dt="2018-11-04T13:01:33.485" v="71" actId="26606"/>
          <ac:spMkLst>
            <pc:docMk/>
            <pc:sldMk cId="4248763442" sldId="268"/>
            <ac:spMk id="31" creationId="{858084FA-40DB-44FC-94DA-93AA71CD6924}"/>
          </ac:spMkLst>
        </pc:spChg>
        <pc:spChg chg="add del">
          <ac:chgData name="Kimble Love" userId="1f2c16c95f855842" providerId="LiveId" clId="{F69B48C4-3A60-4A12-A0AC-8DBB3B8AABAA}" dt="2018-11-04T13:01:35.222" v="73" actId="26606"/>
          <ac:spMkLst>
            <pc:docMk/>
            <pc:sldMk cId="4248763442" sldId="268"/>
            <ac:spMk id="36" creationId="{6B41991E-FEAE-49BB-BDDD-80639BB61C96}"/>
          </ac:spMkLst>
        </pc:spChg>
        <pc:spChg chg="add del">
          <ac:chgData name="Kimble Love" userId="1f2c16c95f855842" providerId="LiveId" clId="{F69B48C4-3A60-4A12-A0AC-8DBB3B8AABAA}" dt="2018-11-04T13:01:35.222" v="73" actId="26606"/>
          <ac:spMkLst>
            <pc:docMk/>
            <pc:sldMk cId="4248763442" sldId="268"/>
            <ac:spMk id="37" creationId="{0A2BC21B-A0FE-4A95-954F-B9418EFCC8AE}"/>
          </ac:spMkLst>
        </pc:spChg>
        <pc:spChg chg="add del">
          <ac:chgData name="Kimble Love" userId="1f2c16c95f855842" providerId="LiveId" clId="{F69B48C4-3A60-4A12-A0AC-8DBB3B8AABAA}" dt="2018-11-04T13:02:02.219" v="77" actId="26606"/>
          <ac:spMkLst>
            <pc:docMk/>
            <pc:sldMk cId="4248763442" sldId="268"/>
            <ac:spMk id="40" creationId="{BF3ADF1F-71E8-4F37-A85D-FA78C0C17ED6}"/>
          </ac:spMkLst>
        </pc:spChg>
        <pc:spChg chg="add del">
          <ac:chgData name="Kimble Love" userId="1f2c16c95f855842" providerId="LiveId" clId="{F69B48C4-3A60-4A12-A0AC-8DBB3B8AABAA}" dt="2018-11-04T13:02:02.219" v="77" actId="26606"/>
          <ac:spMkLst>
            <pc:docMk/>
            <pc:sldMk cId="4248763442" sldId="268"/>
            <ac:spMk id="41" creationId="{9816BCB4-2B26-4155-9D4F-5EB802285BCA}"/>
          </ac:spMkLst>
        </pc:spChg>
        <pc:spChg chg="add del">
          <ac:chgData name="Kimble Love" userId="1f2c16c95f855842" providerId="LiveId" clId="{F69B48C4-3A60-4A12-A0AC-8DBB3B8AABAA}" dt="2018-11-04T13:02:02.219" v="77" actId="26606"/>
          <ac:spMkLst>
            <pc:docMk/>
            <pc:sldMk cId="4248763442" sldId="268"/>
            <ac:spMk id="45" creationId="{C0D73420-AA23-408E-950E-820C3736FA35}"/>
          </ac:spMkLst>
        </pc:spChg>
        <pc:spChg chg="add del">
          <ac:chgData name="Kimble Love" userId="1f2c16c95f855842" providerId="LiveId" clId="{F69B48C4-3A60-4A12-A0AC-8DBB3B8AABAA}" dt="2018-11-04T13:12:45.035" v="102" actId="26606"/>
          <ac:spMkLst>
            <pc:docMk/>
            <pc:sldMk cId="4248763442" sldId="268"/>
            <ac:spMk id="49" creationId="{F42FEFFF-0E35-43D4-9A69-B50A6578DA13}"/>
          </ac:spMkLst>
        </pc:spChg>
        <pc:spChg chg="add del">
          <ac:chgData name="Kimble Love" userId="1f2c16c95f855842" providerId="LiveId" clId="{F69B48C4-3A60-4A12-A0AC-8DBB3B8AABAA}" dt="2018-11-04T13:12:47.449" v="104" actId="26606"/>
          <ac:spMkLst>
            <pc:docMk/>
            <pc:sldMk cId="4248763442" sldId="268"/>
            <ac:spMk id="53" creationId="{44F3197D-248B-46C5-B6EE-003F4E0C6CF9}"/>
          </ac:spMkLst>
        </pc:spChg>
        <pc:spChg chg="add del">
          <ac:chgData name="Kimble Love" userId="1f2c16c95f855842" providerId="LiveId" clId="{F69B48C4-3A60-4A12-A0AC-8DBB3B8AABAA}" dt="2018-11-04T13:12:47.449" v="104" actId="26606"/>
          <ac:spMkLst>
            <pc:docMk/>
            <pc:sldMk cId="4248763442" sldId="268"/>
            <ac:spMk id="56" creationId="{040549E2-C5A5-4ED5-80AB-070FEBDF5320}"/>
          </ac:spMkLst>
        </pc:spChg>
        <pc:spChg chg="add del">
          <ac:chgData name="Kimble Love" userId="1f2c16c95f855842" providerId="LiveId" clId="{F69B48C4-3A60-4A12-A0AC-8DBB3B8AABAA}" dt="2018-11-04T13:12:48.925" v="106" actId="26606"/>
          <ac:spMkLst>
            <pc:docMk/>
            <pc:sldMk cId="4248763442" sldId="268"/>
            <ac:spMk id="60" creationId="{0F8EDF29-1535-4A6E-807D-812733F33EDB}"/>
          </ac:spMkLst>
        </pc:spChg>
        <pc:spChg chg="add del">
          <ac:chgData name="Kimble Love" userId="1f2c16c95f855842" providerId="LiveId" clId="{F69B48C4-3A60-4A12-A0AC-8DBB3B8AABAA}" dt="2018-11-04T13:12:48.925" v="106" actId="26606"/>
          <ac:spMkLst>
            <pc:docMk/>
            <pc:sldMk cId="4248763442" sldId="268"/>
            <ac:spMk id="61" creationId="{DD942868-2323-4734-A01C-607BE6B63032}"/>
          </ac:spMkLst>
        </pc:spChg>
        <pc:spChg chg="add del">
          <ac:chgData name="Kimble Love" userId="1f2c16c95f855842" providerId="LiveId" clId="{F69B48C4-3A60-4A12-A0AC-8DBB3B8AABAA}" dt="2018-11-04T13:12:50.047" v="108" actId="26606"/>
          <ac:spMkLst>
            <pc:docMk/>
            <pc:sldMk cId="4248763442" sldId="268"/>
            <ac:spMk id="63" creationId="{6DDE478A-9B9B-4F32-906C-273776BD77F0}"/>
          </ac:spMkLst>
        </pc:spChg>
        <pc:spChg chg="add del">
          <ac:chgData name="Kimble Love" userId="1f2c16c95f855842" providerId="LiveId" clId="{F69B48C4-3A60-4A12-A0AC-8DBB3B8AABAA}" dt="2018-11-04T13:12:50.047" v="108" actId="26606"/>
          <ac:spMkLst>
            <pc:docMk/>
            <pc:sldMk cId="4248763442" sldId="268"/>
            <ac:spMk id="64" creationId="{F7856B23-F9AE-4F2F-8AEA-A35075DDE0A6}"/>
          </ac:spMkLst>
        </pc:spChg>
        <pc:spChg chg="add del">
          <ac:chgData name="Kimble Love" userId="1f2c16c95f855842" providerId="LiveId" clId="{F69B48C4-3A60-4A12-A0AC-8DBB3B8AABAA}" dt="2018-11-04T13:12:50.940" v="110" actId="26606"/>
          <ac:spMkLst>
            <pc:docMk/>
            <pc:sldMk cId="4248763442" sldId="268"/>
            <ac:spMk id="70" creationId="{D26D7C7A-DAC0-4397-AE85-986376EE073A}"/>
          </ac:spMkLst>
        </pc:spChg>
        <pc:spChg chg="add del">
          <ac:chgData name="Kimble Love" userId="1f2c16c95f855842" providerId="LiveId" clId="{F69B48C4-3A60-4A12-A0AC-8DBB3B8AABAA}" dt="2018-11-04T13:12:50.940" v="110" actId="26606"/>
          <ac:spMkLst>
            <pc:docMk/>
            <pc:sldMk cId="4248763442" sldId="268"/>
            <ac:spMk id="71" creationId="{0015ED4B-23EA-4979-A898-65A63E3BC5D6}"/>
          </ac:spMkLst>
        </pc:spChg>
        <pc:spChg chg="add del">
          <ac:chgData name="Kimble Love" userId="1f2c16c95f855842" providerId="LiveId" clId="{F69B48C4-3A60-4A12-A0AC-8DBB3B8AABAA}" dt="2018-11-04T13:12:50.940" v="110" actId="26606"/>
          <ac:spMkLst>
            <pc:docMk/>
            <pc:sldMk cId="4248763442" sldId="268"/>
            <ac:spMk id="74" creationId="{0185CC93-8B39-484A-B311-566525C0BAEE}"/>
          </ac:spMkLst>
        </pc:spChg>
        <pc:spChg chg="add del">
          <ac:chgData name="Kimble Love" userId="1f2c16c95f855842" providerId="LiveId" clId="{F69B48C4-3A60-4A12-A0AC-8DBB3B8AABAA}" dt="2018-11-04T13:12:52.721" v="112" actId="26606"/>
          <ac:spMkLst>
            <pc:docMk/>
            <pc:sldMk cId="4248763442" sldId="268"/>
            <ac:spMk id="78" creationId="{44F3197D-248B-46C5-B6EE-003F4E0C6CF9}"/>
          </ac:spMkLst>
        </pc:spChg>
        <pc:spChg chg="add del">
          <ac:chgData name="Kimble Love" userId="1f2c16c95f855842" providerId="LiveId" clId="{F69B48C4-3A60-4A12-A0AC-8DBB3B8AABAA}" dt="2018-11-04T13:12:52.721" v="112" actId="26606"/>
          <ac:spMkLst>
            <pc:docMk/>
            <pc:sldMk cId="4248763442" sldId="268"/>
            <ac:spMk id="81" creationId="{040549E2-C5A5-4ED5-80AB-070FEBDF5320}"/>
          </ac:spMkLst>
        </pc:spChg>
        <pc:spChg chg="add del">
          <ac:chgData name="Kimble Love" userId="1f2c16c95f855842" providerId="LiveId" clId="{F69B48C4-3A60-4A12-A0AC-8DBB3B8AABAA}" dt="2018-11-04T13:13:09.705" v="114" actId="26606"/>
          <ac:spMkLst>
            <pc:docMk/>
            <pc:sldMk cId="4248763442" sldId="268"/>
            <ac:spMk id="87" creationId="{F42FEFFF-0E35-43D4-9A69-B50A6578DA13}"/>
          </ac:spMkLst>
        </pc:spChg>
        <pc:spChg chg="add del">
          <ac:chgData name="Kimble Love" userId="1f2c16c95f855842" providerId="LiveId" clId="{F69B48C4-3A60-4A12-A0AC-8DBB3B8AABAA}" dt="2018-11-04T13:13:19.061" v="116" actId="26606"/>
          <ac:spMkLst>
            <pc:docMk/>
            <pc:sldMk cId="4248763442" sldId="268"/>
            <ac:spMk id="90" creationId="{21C5BB86-F8A9-459D-B58D-BC811EBCBAC7}"/>
          </ac:spMkLst>
        </pc:spChg>
        <pc:spChg chg="add del">
          <ac:chgData name="Kimble Love" userId="1f2c16c95f855842" providerId="LiveId" clId="{F69B48C4-3A60-4A12-A0AC-8DBB3B8AABAA}" dt="2018-11-04T13:13:19.061" v="116" actId="26606"/>
          <ac:spMkLst>
            <pc:docMk/>
            <pc:sldMk cId="4248763442" sldId="268"/>
            <ac:spMk id="91" creationId="{E13E12F8-B196-407E-8DB8-B17B0E37D91E}"/>
          </ac:spMkLst>
        </pc:spChg>
        <pc:spChg chg="add del">
          <ac:chgData name="Kimble Love" userId="1f2c16c95f855842" providerId="LiveId" clId="{F69B48C4-3A60-4A12-A0AC-8DBB3B8AABAA}" dt="2018-11-04T13:13:19.061" v="116" actId="26606"/>
          <ac:spMkLst>
            <pc:docMk/>
            <pc:sldMk cId="4248763442" sldId="268"/>
            <ac:spMk id="92" creationId="{930B41ED-5454-4625-8F0C-45A415618C05}"/>
          </ac:spMkLst>
        </pc:spChg>
        <pc:spChg chg="add del">
          <ac:chgData name="Kimble Love" userId="1f2c16c95f855842" providerId="LiveId" clId="{F69B48C4-3A60-4A12-A0AC-8DBB3B8AABAA}" dt="2018-11-04T13:13:30.604" v="118" actId="26606"/>
          <ac:spMkLst>
            <pc:docMk/>
            <pc:sldMk cId="4248763442" sldId="268"/>
            <ac:spMk id="95" creationId="{209A65FB-AD02-4653-B424-6439989CB959}"/>
          </ac:spMkLst>
        </pc:spChg>
        <pc:spChg chg="add del">
          <ac:chgData name="Kimble Love" userId="1f2c16c95f855842" providerId="LiveId" clId="{F69B48C4-3A60-4A12-A0AC-8DBB3B8AABAA}" dt="2018-11-04T13:13:30.604" v="118" actId="26606"/>
          <ac:spMkLst>
            <pc:docMk/>
            <pc:sldMk cId="4248763442" sldId="268"/>
            <ac:spMk id="96" creationId="{636B49FB-E09E-4362-8747-557A62CD08F8}"/>
          </ac:spMkLst>
        </pc:spChg>
        <pc:spChg chg="add del">
          <ac:chgData name="Kimble Love" userId="1f2c16c95f855842" providerId="LiveId" clId="{F69B48C4-3A60-4A12-A0AC-8DBB3B8AABAA}" dt="2018-11-04T13:13:33.121" v="120" actId="26606"/>
          <ac:spMkLst>
            <pc:docMk/>
            <pc:sldMk cId="4248763442" sldId="268"/>
            <ac:spMk id="100" creationId="{6DDE478A-9B9B-4F32-906C-273776BD77F0}"/>
          </ac:spMkLst>
        </pc:spChg>
        <pc:spChg chg="add del">
          <ac:chgData name="Kimble Love" userId="1f2c16c95f855842" providerId="LiveId" clId="{F69B48C4-3A60-4A12-A0AC-8DBB3B8AABAA}" dt="2018-11-04T13:13:33.121" v="120" actId="26606"/>
          <ac:spMkLst>
            <pc:docMk/>
            <pc:sldMk cId="4248763442" sldId="268"/>
            <ac:spMk id="101" creationId="{F7856B23-F9AE-4F2F-8AEA-A35075DDE0A6}"/>
          </ac:spMkLst>
        </pc:spChg>
        <pc:spChg chg="add del">
          <ac:chgData name="Kimble Love" userId="1f2c16c95f855842" providerId="LiveId" clId="{F69B48C4-3A60-4A12-A0AC-8DBB3B8AABAA}" dt="2018-11-04T13:13:34.104" v="122" actId="26606"/>
          <ac:spMkLst>
            <pc:docMk/>
            <pc:sldMk cId="4248763442" sldId="268"/>
            <ac:spMk id="108" creationId="{44F3197D-248B-46C5-B6EE-003F4E0C6CF9}"/>
          </ac:spMkLst>
        </pc:spChg>
        <pc:spChg chg="add del">
          <ac:chgData name="Kimble Love" userId="1f2c16c95f855842" providerId="LiveId" clId="{F69B48C4-3A60-4A12-A0AC-8DBB3B8AABAA}" dt="2018-11-04T13:13:34.104" v="122" actId="26606"/>
          <ac:spMkLst>
            <pc:docMk/>
            <pc:sldMk cId="4248763442" sldId="268"/>
            <ac:spMk id="111" creationId="{040549E2-C5A5-4ED5-80AB-070FEBDF5320}"/>
          </ac:spMkLst>
        </pc:spChg>
        <pc:spChg chg="add del">
          <ac:chgData name="Kimble Love" userId="1f2c16c95f855842" providerId="LiveId" clId="{F69B48C4-3A60-4A12-A0AC-8DBB3B8AABAA}" dt="2018-11-04T13:13:35.525" v="124" actId="26606"/>
          <ac:spMkLst>
            <pc:docMk/>
            <pc:sldMk cId="4248763442" sldId="268"/>
            <ac:spMk id="115" creationId="{0F8EDF29-1535-4A6E-807D-812733F33EDB}"/>
          </ac:spMkLst>
        </pc:spChg>
        <pc:spChg chg="add del">
          <ac:chgData name="Kimble Love" userId="1f2c16c95f855842" providerId="LiveId" clId="{F69B48C4-3A60-4A12-A0AC-8DBB3B8AABAA}" dt="2018-11-04T13:13:35.525" v="124" actId="26606"/>
          <ac:spMkLst>
            <pc:docMk/>
            <pc:sldMk cId="4248763442" sldId="268"/>
            <ac:spMk id="116" creationId="{DD942868-2323-4734-A01C-607BE6B63032}"/>
          </ac:spMkLst>
        </pc:spChg>
        <pc:spChg chg="add del">
          <ac:chgData name="Kimble Love" userId="1f2c16c95f855842" providerId="LiveId" clId="{F69B48C4-3A60-4A12-A0AC-8DBB3B8AABAA}" dt="2018-11-04T13:13:37.514" v="126" actId="26606"/>
          <ac:spMkLst>
            <pc:docMk/>
            <pc:sldMk cId="4248763442" sldId="268"/>
            <ac:spMk id="118" creationId="{6DDE478A-9B9B-4F32-906C-273776BD77F0}"/>
          </ac:spMkLst>
        </pc:spChg>
        <pc:spChg chg="add del">
          <ac:chgData name="Kimble Love" userId="1f2c16c95f855842" providerId="LiveId" clId="{F69B48C4-3A60-4A12-A0AC-8DBB3B8AABAA}" dt="2018-11-04T13:13:37.514" v="126" actId="26606"/>
          <ac:spMkLst>
            <pc:docMk/>
            <pc:sldMk cId="4248763442" sldId="268"/>
            <ac:spMk id="119" creationId="{F7856B23-F9AE-4F2F-8AEA-A35075DDE0A6}"/>
          </ac:spMkLst>
        </pc:spChg>
        <pc:spChg chg="add del">
          <ac:chgData name="Kimble Love" userId="1f2c16c95f855842" providerId="LiveId" clId="{F69B48C4-3A60-4A12-A0AC-8DBB3B8AABAA}" dt="2018-11-04T13:13:39.069" v="128" actId="26606"/>
          <ac:spMkLst>
            <pc:docMk/>
            <pc:sldMk cId="4248763442" sldId="268"/>
            <ac:spMk id="125" creationId="{D26D7C7A-DAC0-4397-AE85-986376EE073A}"/>
          </ac:spMkLst>
        </pc:spChg>
        <pc:spChg chg="add del">
          <ac:chgData name="Kimble Love" userId="1f2c16c95f855842" providerId="LiveId" clId="{F69B48C4-3A60-4A12-A0AC-8DBB3B8AABAA}" dt="2018-11-04T13:13:39.069" v="128" actId="26606"/>
          <ac:spMkLst>
            <pc:docMk/>
            <pc:sldMk cId="4248763442" sldId="268"/>
            <ac:spMk id="126" creationId="{0015ED4B-23EA-4979-A898-65A63E3BC5D6}"/>
          </ac:spMkLst>
        </pc:spChg>
        <pc:spChg chg="add del">
          <ac:chgData name="Kimble Love" userId="1f2c16c95f855842" providerId="LiveId" clId="{F69B48C4-3A60-4A12-A0AC-8DBB3B8AABAA}" dt="2018-11-04T13:13:39.069" v="128" actId="26606"/>
          <ac:spMkLst>
            <pc:docMk/>
            <pc:sldMk cId="4248763442" sldId="268"/>
            <ac:spMk id="129" creationId="{0185CC93-8B39-484A-B311-566525C0BAEE}"/>
          </ac:spMkLst>
        </pc:spChg>
        <pc:spChg chg="add del">
          <ac:chgData name="Kimble Love" userId="1f2c16c95f855842" providerId="LiveId" clId="{F69B48C4-3A60-4A12-A0AC-8DBB3B8AABAA}" dt="2018-11-04T13:13:41.891" v="130" actId="26606"/>
          <ac:spMkLst>
            <pc:docMk/>
            <pc:sldMk cId="4248763442" sldId="268"/>
            <ac:spMk id="133" creationId="{44F3197D-248B-46C5-B6EE-003F4E0C6CF9}"/>
          </ac:spMkLst>
        </pc:spChg>
        <pc:spChg chg="add del">
          <ac:chgData name="Kimble Love" userId="1f2c16c95f855842" providerId="LiveId" clId="{F69B48C4-3A60-4A12-A0AC-8DBB3B8AABAA}" dt="2018-11-04T13:13:41.891" v="130" actId="26606"/>
          <ac:spMkLst>
            <pc:docMk/>
            <pc:sldMk cId="4248763442" sldId="268"/>
            <ac:spMk id="136" creationId="{040549E2-C5A5-4ED5-80AB-070FEBDF5320}"/>
          </ac:spMkLst>
        </pc:spChg>
        <pc:spChg chg="add del">
          <ac:chgData name="Kimble Love" userId="1f2c16c95f855842" providerId="LiveId" clId="{F69B48C4-3A60-4A12-A0AC-8DBB3B8AABAA}" dt="2018-11-04T13:13:54.073" v="132" actId="26606"/>
          <ac:spMkLst>
            <pc:docMk/>
            <pc:sldMk cId="4248763442" sldId="268"/>
            <ac:spMk id="142" creationId="{F42FEFFF-0E35-43D4-9A69-B50A6578DA13}"/>
          </ac:spMkLst>
        </pc:spChg>
        <pc:spChg chg="add del">
          <ac:chgData name="Kimble Love" userId="1f2c16c95f855842" providerId="LiveId" clId="{F69B48C4-3A60-4A12-A0AC-8DBB3B8AABAA}" dt="2018-11-04T13:13:56.887" v="134" actId="26606"/>
          <ac:spMkLst>
            <pc:docMk/>
            <pc:sldMk cId="4248763442" sldId="268"/>
            <ac:spMk id="145" creationId="{209A65FB-AD02-4653-B424-6439989CB959}"/>
          </ac:spMkLst>
        </pc:spChg>
        <pc:spChg chg="add del">
          <ac:chgData name="Kimble Love" userId="1f2c16c95f855842" providerId="LiveId" clId="{F69B48C4-3A60-4A12-A0AC-8DBB3B8AABAA}" dt="2018-11-04T13:13:56.887" v="134" actId="26606"/>
          <ac:spMkLst>
            <pc:docMk/>
            <pc:sldMk cId="4248763442" sldId="268"/>
            <ac:spMk id="146" creationId="{636B49FB-E09E-4362-8747-557A62CD08F8}"/>
          </ac:spMkLst>
        </pc:spChg>
        <pc:spChg chg="add del">
          <ac:chgData name="Kimble Love" userId="1f2c16c95f855842" providerId="LiveId" clId="{F69B48C4-3A60-4A12-A0AC-8DBB3B8AABAA}" dt="2018-11-04T13:13:58.422" v="136" actId="26606"/>
          <ac:spMkLst>
            <pc:docMk/>
            <pc:sldMk cId="4248763442" sldId="268"/>
            <ac:spMk id="153" creationId="{F42FEFFF-0E35-43D4-9A69-B50A6578DA13}"/>
          </ac:spMkLst>
        </pc:spChg>
        <pc:spChg chg="add del">
          <ac:chgData name="Kimble Love" userId="1f2c16c95f855842" providerId="LiveId" clId="{F69B48C4-3A60-4A12-A0AC-8DBB3B8AABAA}" dt="2018-11-04T13:13:59.862" v="138" actId="26606"/>
          <ac:spMkLst>
            <pc:docMk/>
            <pc:sldMk cId="4248763442" sldId="268"/>
            <ac:spMk id="157" creationId="{44F3197D-248B-46C5-B6EE-003F4E0C6CF9}"/>
          </ac:spMkLst>
        </pc:spChg>
        <pc:spChg chg="add del">
          <ac:chgData name="Kimble Love" userId="1f2c16c95f855842" providerId="LiveId" clId="{F69B48C4-3A60-4A12-A0AC-8DBB3B8AABAA}" dt="2018-11-04T13:13:59.862" v="138" actId="26606"/>
          <ac:spMkLst>
            <pc:docMk/>
            <pc:sldMk cId="4248763442" sldId="268"/>
            <ac:spMk id="160" creationId="{040549E2-C5A5-4ED5-80AB-070FEBDF5320}"/>
          </ac:spMkLst>
        </pc:spChg>
        <pc:spChg chg="add del">
          <ac:chgData name="Kimble Love" userId="1f2c16c95f855842" providerId="LiveId" clId="{F69B48C4-3A60-4A12-A0AC-8DBB3B8AABAA}" dt="2018-11-04T13:14:07.477" v="140" actId="26606"/>
          <ac:spMkLst>
            <pc:docMk/>
            <pc:sldMk cId="4248763442" sldId="268"/>
            <ac:spMk id="164" creationId="{209A65FB-AD02-4653-B424-6439989CB959}"/>
          </ac:spMkLst>
        </pc:spChg>
        <pc:spChg chg="add del">
          <ac:chgData name="Kimble Love" userId="1f2c16c95f855842" providerId="LiveId" clId="{F69B48C4-3A60-4A12-A0AC-8DBB3B8AABAA}" dt="2018-11-04T13:14:07.477" v="140" actId="26606"/>
          <ac:spMkLst>
            <pc:docMk/>
            <pc:sldMk cId="4248763442" sldId="268"/>
            <ac:spMk id="165" creationId="{636B49FB-E09E-4362-8747-557A62CD08F8}"/>
          </ac:spMkLst>
        </pc:spChg>
        <pc:spChg chg="add del">
          <ac:chgData name="Kimble Love" userId="1f2c16c95f855842" providerId="LiveId" clId="{F69B48C4-3A60-4A12-A0AC-8DBB3B8AABAA}" dt="2018-11-04T13:14:09.245" v="142" actId="26606"/>
          <ac:spMkLst>
            <pc:docMk/>
            <pc:sldMk cId="4248763442" sldId="268"/>
            <ac:spMk id="170" creationId="{21C5BB86-F8A9-459D-B58D-BC811EBCBAC7}"/>
          </ac:spMkLst>
        </pc:spChg>
        <pc:spChg chg="add del">
          <ac:chgData name="Kimble Love" userId="1f2c16c95f855842" providerId="LiveId" clId="{F69B48C4-3A60-4A12-A0AC-8DBB3B8AABAA}" dt="2018-11-04T13:14:09.245" v="142" actId="26606"/>
          <ac:spMkLst>
            <pc:docMk/>
            <pc:sldMk cId="4248763442" sldId="268"/>
            <ac:spMk id="171" creationId="{E13E12F8-B196-407E-8DB8-B17B0E37D91E}"/>
          </ac:spMkLst>
        </pc:spChg>
        <pc:spChg chg="add del">
          <ac:chgData name="Kimble Love" userId="1f2c16c95f855842" providerId="LiveId" clId="{F69B48C4-3A60-4A12-A0AC-8DBB3B8AABAA}" dt="2018-11-04T13:14:09.245" v="142" actId="26606"/>
          <ac:spMkLst>
            <pc:docMk/>
            <pc:sldMk cId="4248763442" sldId="268"/>
            <ac:spMk id="172" creationId="{930B41ED-5454-4625-8F0C-45A415618C05}"/>
          </ac:spMkLst>
        </pc:spChg>
        <pc:spChg chg="add del">
          <ac:chgData name="Kimble Love" userId="1f2c16c95f855842" providerId="LiveId" clId="{F69B48C4-3A60-4A12-A0AC-8DBB3B8AABAA}" dt="2018-11-04T13:14:11.747" v="144" actId="26606"/>
          <ac:spMkLst>
            <pc:docMk/>
            <pc:sldMk cId="4248763442" sldId="268"/>
            <ac:spMk id="175" creationId="{209A65FB-AD02-4653-B424-6439989CB959}"/>
          </ac:spMkLst>
        </pc:spChg>
        <pc:spChg chg="add del">
          <ac:chgData name="Kimble Love" userId="1f2c16c95f855842" providerId="LiveId" clId="{F69B48C4-3A60-4A12-A0AC-8DBB3B8AABAA}" dt="2018-11-04T13:14:11.747" v="144" actId="26606"/>
          <ac:spMkLst>
            <pc:docMk/>
            <pc:sldMk cId="4248763442" sldId="268"/>
            <ac:spMk id="176" creationId="{636B49FB-E09E-4362-8747-557A62CD08F8}"/>
          </ac:spMkLst>
        </pc:spChg>
        <pc:spChg chg="add mod">
          <ac:chgData name="Kimble Love" userId="1f2c16c95f855842" providerId="LiveId" clId="{F69B48C4-3A60-4A12-A0AC-8DBB3B8AABAA}" dt="2018-11-04T15:08:51.561" v="2053" actId="255"/>
          <ac:spMkLst>
            <pc:docMk/>
            <pc:sldMk cId="4248763442" sldId="268"/>
            <ac:spMk id="183" creationId="{F42FEFFF-0E35-43D4-9A69-B50A6578DA13}"/>
          </ac:spMkLst>
        </pc:spChg>
        <pc:picChg chg="add del mod">
          <ac:chgData name="Kimble Love" userId="1f2c16c95f855842" providerId="LiveId" clId="{F69B48C4-3A60-4A12-A0AC-8DBB3B8AABAA}" dt="2018-11-04T13:14:11.841" v="145" actId="26606"/>
          <ac:picMkLst>
            <pc:docMk/>
            <pc:sldMk cId="4248763442" sldId="268"/>
            <ac:picMk id="4" creationId="{E96C57DB-9C38-46F5-A346-9E3454823EC2}"/>
          </ac:picMkLst>
        </pc:picChg>
        <pc:picChg chg="add del mod ord">
          <ac:chgData name="Kimble Love" userId="1f2c16c95f855842" providerId="LiveId" clId="{F69B48C4-3A60-4A12-A0AC-8DBB3B8AABAA}" dt="2018-11-04T13:02:21.031" v="86"/>
          <ac:picMkLst>
            <pc:docMk/>
            <pc:sldMk cId="4248763442" sldId="268"/>
            <ac:picMk id="6" creationId="{8022B64C-D757-4F3E-84C6-A3AD65DA7568}"/>
          </ac:picMkLst>
        </pc:picChg>
        <pc:picChg chg="add del mod ord">
          <ac:chgData name="Kimble Love" userId="1f2c16c95f855842" providerId="LiveId" clId="{F69B48C4-3A60-4A12-A0AC-8DBB3B8AABAA}" dt="2018-11-04T13:02:17.214" v="85"/>
          <ac:picMkLst>
            <pc:docMk/>
            <pc:sldMk cId="4248763442" sldId="268"/>
            <ac:picMk id="8" creationId="{55E7AA68-4AEC-447F-90E0-56DAA3EC5C61}"/>
          </ac:picMkLst>
        </pc:picChg>
        <pc:picChg chg="add del mod">
          <ac:chgData name="Kimble Love" userId="1f2c16c95f855842" providerId="LiveId" clId="{F69B48C4-3A60-4A12-A0AC-8DBB3B8AABAA}" dt="2018-11-04T13:02:16.433" v="83"/>
          <ac:picMkLst>
            <pc:docMk/>
            <pc:sldMk cId="4248763442" sldId="268"/>
            <ac:picMk id="10" creationId="{C6315EC8-FDE0-421D-AC13-D044E8D26676}"/>
          </ac:picMkLst>
        </pc:picChg>
        <pc:picChg chg="add mod ord">
          <ac:chgData name="Kimble Love" userId="1f2c16c95f855842" providerId="LiveId" clId="{F69B48C4-3A60-4A12-A0AC-8DBB3B8AABAA}" dt="2018-11-04T13:14:11.841" v="145" actId="26606"/>
          <ac:picMkLst>
            <pc:docMk/>
            <pc:sldMk cId="4248763442" sldId="268"/>
            <ac:picMk id="12" creationId="{33E29587-24DE-45B6-ADAD-10CB299BA515}"/>
          </ac:picMkLst>
        </pc:picChg>
        <pc:picChg chg="add del">
          <ac:chgData name="Kimble Love" userId="1f2c16c95f855842" providerId="LiveId" clId="{F69B48C4-3A60-4A12-A0AC-8DBB3B8AABAA}" dt="2018-11-04T13:01:27.841" v="67" actId="26606"/>
          <ac:picMkLst>
            <pc:docMk/>
            <pc:sldMk cId="4248763442" sldId="268"/>
            <ac:picMk id="13" creationId="{E96C57DB-9C38-46F5-A346-9E3454823EC2}"/>
          </ac:picMkLst>
        </pc:picChg>
        <pc:picChg chg="add mod">
          <ac:chgData name="Kimble Love" userId="1f2c16c95f855842" providerId="LiveId" clId="{F69B48C4-3A60-4A12-A0AC-8DBB3B8AABAA}" dt="2018-11-04T13:14:11.841" v="145" actId="26606"/>
          <ac:picMkLst>
            <pc:docMk/>
            <pc:sldMk cId="4248763442" sldId="268"/>
            <ac:picMk id="16" creationId="{A4E4C312-8B65-4A92-BAE7-CF492C3AE770}"/>
          </ac:picMkLst>
        </pc:picChg>
        <pc:picChg chg="add del">
          <ac:chgData name="Kimble Love" userId="1f2c16c95f855842" providerId="LiveId" clId="{F69B48C4-3A60-4A12-A0AC-8DBB3B8AABAA}" dt="2018-11-04T13:01:33.485" v="71" actId="26606"/>
          <ac:picMkLst>
            <pc:docMk/>
            <pc:sldMk cId="4248763442" sldId="268"/>
            <ac:picMk id="17" creationId="{24011A3A-9884-40BF-94F6-0625A0ADD326}"/>
          </ac:picMkLst>
        </pc:picChg>
        <pc:picChg chg="add del">
          <ac:chgData name="Kimble Love" userId="1f2c16c95f855842" providerId="LiveId" clId="{F69B48C4-3A60-4A12-A0AC-8DBB3B8AABAA}" dt="2018-11-04T13:01:33.485" v="71" actId="26606"/>
          <ac:picMkLst>
            <pc:docMk/>
            <pc:sldMk cId="4248763442" sldId="268"/>
            <ac:picMk id="21" creationId="{D4B84446-184D-45CE-9532-48179EAE58C9}"/>
          </ac:picMkLst>
        </pc:picChg>
        <pc:picChg chg="add del">
          <ac:chgData name="Kimble Love" userId="1f2c16c95f855842" providerId="LiveId" clId="{F69B48C4-3A60-4A12-A0AC-8DBB3B8AABAA}" dt="2018-11-04T13:01:33.485" v="71" actId="26606"/>
          <ac:picMkLst>
            <pc:docMk/>
            <pc:sldMk cId="4248763442" sldId="268"/>
            <ac:picMk id="23" creationId="{C9229660-8639-44E7-B486-7436516E6B62}"/>
          </ac:picMkLst>
        </pc:picChg>
        <pc:picChg chg="add del">
          <ac:chgData name="Kimble Love" userId="1f2c16c95f855842" providerId="LiveId" clId="{F69B48C4-3A60-4A12-A0AC-8DBB3B8AABAA}" dt="2018-11-04T13:01:30.922" v="69" actId="26606"/>
          <ac:picMkLst>
            <pc:docMk/>
            <pc:sldMk cId="4248763442" sldId="268"/>
            <ac:picMk id="26" creationId="{E96C57DB-9C38-46F5-A346-9E3454823EC2}"/>
          </ac:picMkLst>
        </pc:picChg>
        <pc:picChg chg="add del">
          <ac:chgData name="Kimble Love" userId="1f2c16c95f855842" providerId="LiveId" clId="{F69B48C4-3A60-4A12-A0AC-8DBB3B8AABAA}" dt="2018-11-04T13:01:33.485" v="71" actId="26606"/>
          <ac:picMkLst>
            <pc:docMk/>
            <pc:sldMk cId="4248763442" sldId="268"/>
            <ac:picMk id="30" creationId="{1530DCFF-08F5-434A-A0D5-F3E89407A615}"/>
          </ac:picMkLst>
        </pc:picChg>
        <pc:picChg chg="add del">
          <ac:chgData name="Kimble Love" userId="1f2c16c95f855842" providerId="LiveId" clId="{F69B48C4-3A60-4A12-A0AC-8DBB3B8AABAA}" dt="2018-11-04T13:01:33.485" v="71" actId="26606"/>
          <ac:picMkLst>
            <pc:docMk/>
            <pc:sldMk cId="4248763442" sldId="268"/>
            <ac:picMk id="32" creationId="{E96C57DB-9C38-46F5-A346-9E3454823EC2}"/>
          </ac:picMkLst>
        </pc:picChg>
        <pc:picChg chg="add del">
          <ac:chgData name="Kimble Love" userId="1f2c16c95f855842" providerId="LiveId" clId="{F69B48C4-3A60-4A12-A0AC-8DBB3B8AABAA}" dt="2018-11-04T13:12:45.035" v="102" actId="26606"/>
          <ac:picMkLst>
            <pc:docMk/>
            <pc:sldMk cId="4248763442" sldId="268"/>
            <ac:picMk id="34" creationId="{E96C57DB-9C38-46F5-A346-9E3454823EC2}"/>
          </ac:picMkLst>
        </pc:picChg>
        <pc:picChg chg="add del">
          <ac:chgData name="Kimble Love" userId="1f2c16c95f855842" providerId="LiveId" clId="{F69B48C4-3A60-4A12-A0AC-8DBB3B8AABAA}" dt="2018-11-04T13:01:35.222" v="73" actId="26606"/>
          <ac:picMkLst>
            <pc:docMk/>
            <pc:sldMk cId="4248763442" sldId="268"/>
            <ac:picMk id="35" creationId="{E96C57DB-9C38-46F5-A346-9E3454823EC2}"/>
          </ac:picMkLst>
        </pc:picChg>
        <pc:picChg chg="add del mod">
          <ac:chgData name="Kimble Love" userId="1f2c16c95f855842" providerId="LiveId" clId="{F69B48C4-3A60-4A12-A0AC-8DBB3B8AABAA}" dt="2018-11-04T13:09:12.190" v="96"/>
          <ac:picMkLst>
            <pc:docMk/>
            <pc:sldMk cId="4248763442" sldId="268"/>
            <ac:picMk id="38" creationId="{DEB73464-2855-4C0F-AF16-2EC231FF5A05}"/>
          </ac:picMkLst>
        </pc:picChg>
        <pc:picChg chg="add del">
          <ac:chgData name="Kimble Love" userId="1f2c16c95f855842" providerId="LiveId" clId="{F69B48C4-3A60-4A12-A0AC-8DBB3B8AABAA}" dt="2018-11-04T13:02:02.219" v="77" actId="26606"/>
          <ac:picMkLst>
            <pc:docMk/>
            <pc:sldMk cId="4248763442" sldId="268"/>
            <ac:picMk id="39" creationId="{E96C57DB-9C38-46F5-A346-9E3454823EC2}"/>
          </ac:picMkLst>
        </pc:picChg>
        <pc:picChg chg="add del mod">
          <ac:chgData name="Kimble Love" userId="1f2c16c95f855842" providerId="LiveId" clId="{F69B48C4-3A60-4A12-A0AC-8DBB3B8AABAA}" dt="2018-11-04T13:12:30.856" v="100"/>
          <ac:picMkLst>
            <pc:docMk/>
            <pc:sldMk cId="4248763442" sldId="268"/>
            <ac:picMk id="47" creationId="{30A46548-C929-4F24-B699-1C4A8A55C737}"/>
          </ac:picMkLst>
        </pc:picChg>
        <pc:picChg chg="add del">
          <ac:chgData name="Kimble Love" userId="1f2c16c95f855842" providerId="LiveId" clId="{F69B48C4-3A60-4A12-A0AC-8DBB3B8AABAA}" dt="2018-11-04T13:12:47.449" v="104" actId="26606"/>
          <ac:picMkLst>
            <pc:docMk/>
            <pc:sldMk cId="4248763442" sldId="268"/>
            <ac:picMk id="51" creationId="{844EE02A-F0F8-4A23-B21D-CF2066B65D30}"/>
          </ac:picMkLst>
        </pc:picChg>
        <pc:picChg chg="add del">
          <ac:chgData name="Kimble Love" userId="1f2c16c95f855842" providerId="LiveId" clId="{F69B48C4-3A60-4A12-A0AC-8DBB3B8AABAA}" dt="2018-11-04T13:12:47.449" v="104" actId="26606"/>
          <ac:picMkLst>
            <pc:docMk/>
            <pc:sldMk cId="4248763442" sldId="268"/>
            <ac:picMk id="52" creationId="{99F13062-7BB6-4A97-B661-CDE2EDEAE70E}"/>
          </ac:picMkLst>
        </pc:picChg>
        <pc:picChg chg="add del">
          <ac:chgData name="Kimble Love" userId="1f2c16c95f855842" providerId="LiveId" clId="{F69B48C4-3A60-4A12-A0AC-8DBB3B8AABAA}" dt="2018-11-04T13:12:47.449" v="104" actId="26606"/>
          <ac:picMkLst>
            <pc:docMk/>
            <pc:sldMk cId="4248763442" sldId="268"/>
            <ac:picMk id="54" creationId="{FFC3E649-106F-4B41-9FF5-327536E4CFBD}"/>
          </ac:picMkLst>
        </pc:picChg>
        <pc:picChg chg="add del">
          <ac:chgData name="Kimble Love" userId="1f2c16c95f855842" providerId="LiveId" clId="{F69B48C4-3A60-4A12-A0AC-8DBB3B8AABAA}" dt="2018-11-04T13:12:47.449" v="104" actId="26606"/>
          <ac:picMkLst>
            <pc:docMk/>
            <pc:sldMk cId="4248763442" sldId="268"/>
            <ac:picMk id="55" creationId="{79F6731C-42C0-45DB-9F9A-B831CBEC5182}"/>
          </ac:picMkLst>
        </pc:picChg>
        <pc:picChg chg="add del">
          <ac:chgData name="Kimble Love" userId="1f2c16c95f855842" providerId="LiveId" clId="{F69B48C4-3A60-4A12-A0AC-8DBB3B8AABAA}" dt="2018-11-04T13:12:47.449" v="104" actId="26606"/>
          <ac:picMkLst>
            <pc:docMk/>
            <pc:sldMk cId="4248763442" sldId="268"/>
            <ac:picMk id="57" creationId="{E96C57DB-9C38-46F5-A346-9E3454823EC2}"/>
          </ac:picMkLst>
        </pc:picChg>
        <pc:picChg chg="add del">
          <ac:chgData name="Kimble Love" userId="1f2c16c95f855842" providerId="LiveId" clId="{F69B48C4-3A60-4A12-A0AC-8DBB3B8AABAA}" dt="2018-11-04T13:12:48.925" v="106" actId="26606"/>
          <ac:picMkLst>
            <pc:docMk/>
            <pc:sldMk cId="4248763442" sldId="268"/>
            <ac:picMk id="59" creationId="{E96C57DB-9C38-46F5-A346-9E3454823EC2}"/>
          </ac:picMkLst>
        </pc:picChg>
        <pc:picChg chg="add del">
          <ac:chgData name="Kimble Love" userId="1f2c16c95f855842" providerId="LiveId" clId="{F69B48C4-3A60-4A12-A0AC-8DBB3B8AABAA}" dt="2018-11-04T13:12:50.047" v="108" actId="26606"/>
          <ac:picMkLst>
            <pc:docMk/>
            <pc:sldMk cId="4248763442" sldId="268"/>
            <ac:picMk id="65" creationId="{E96C57DB-9C38-46F5-A346-9E3454823EC2}"/>
          </ac:picMkLst>
        </pc:picChg>
        <pc:picChg chg="add del">
          <ac:chgData name="Kimble Love" userId="1f2c16c95f855842" providerId="LiveId" clId="{F69B48C4-3A60-4A12-A0AC-8DBB3B8AABAA}" dt="2018-11-04T13:12:50.940" v="110" actId="26606"/>
          <ac:picMkLst>
            <pc:docMk/>
            <pc:sldMk cId="4248763442" sldId="268"/>
            <ac:picMk id="69" creationId="{E96C57DB-9C38-46F5-A346-9E3454823EC2}"/>
          </ac:picMkLst>
        </pc:picChg>
        <pc:picChg chg="add del">
          <ac:chgData name="Kimble Love" userId="1f2c16c95f855842" providerId="LiveId" clId="{F69B48C4-3A60-4A12-A0AC-8DBB3B8AABAA}" dt="2018-11-04T13:12:52.721" v="112" actId="26606"/>
          <ac:picMkLst>
            <pc:docMk/>
            <pc:sldMk cId="4248763442" sldId="268"/>
            <ac:picMk id="76" creationId="{844EE02A-F0F8-4A23-B21D-CF2066B65D30}"/>
          </ac:picMkLst>
        </pc:picChg>
        <pc:picChg chg="add del">
          <ac:chgData name="Kimble Love" userId="1f2c16c95f855842" providerId="LiveId" clId="{F69B48C4-3A60-4A12-A0AC-8DBB3B8AABAA}" dt="2018-11-04T13:12:52.721" v="112" actId="26606"/>
          <ac:picMkLst>
            <pc:docMk/>
            <pc:sldMk cId="4248763442" sldId="268"/>
            <ac:picMk id="77" creationId="{99F13062-7BB6-4A97-B661-CDE2EDEAE70E}"/>
          </ac:picMkLst>
        </pc:picChg>
        <pc:picChg chg="add del">
          <ac:chgData name="Kimble Love" userId="1f2c16c95f855842" providerId="LiveId" clId="{F69B48C4-3A60-4A12-A0AC-8DBB3B8AABAA}" dt="2018-11-04T13:12:52.721" v="112" actId="26606"/>
          <ac:picMkLst>
            <pc:docMk/>
            <pc:sldMk cId="4248763442" sldId="268"/>
            <ac:picMk id="79" creationId="{FFC3E649-106F-4B41-9FF5-327536E4CFBD}"/>
          </ac:picMkLst>
        </pc:picChg>
        <pc:picChg chg="add del">
          <ac:chgData name="Kimble Love" userId="1f2c16c95f855842" providerId="LiveId" clId="{F69B48C4-3A60-4A12-A0AC-8DBB3B8AABAA}" dt="2018-11-04T13:12:52.721" v="112" actId="26606"/>
          <ac:picMkLst>
            <pc:docMk/>
            <pc:sldMk cId="4248763442" sldId="268"/>
            <ac:picMk id="80" creationId="{79F6731C-42C0-45DB-9F9A-B831CBEC5182}"/>
          </ac:picMkLst>
        </pc:picChg>
        <pc:picChg chg="add del">
          <ac:chgData name="Kimble Love" userId="1f2c16c95f855842" providerId="LiveId" clId="{F69B48C4-3A60-4A12-A0AC-8DBB3B8AABAA}" dt="2018-11-04T13:12:52.721" v="112" actId="26606"/>
          <ac:picMkLst>
            <pc:docMk/>
            <pc:sldMk cId="4248763442" sldId="268"/>
            <ac:picMk id="82" creationId="{E96C57DB-9C38-46F5-A346-9E3454823EC2}"/>
          </ac:picMkLst>
        </pc:picChg>
        <pc:picChg chg="add del">
          <ac:chgData name="Kimble Love" userId="1f2c16c95f855842" providerId="LiveId" clId="{F69B48C4-3A60-4A12-A0AC-8DBB3B8AABAA}" dt="2018-11-04T13:13:09.705" v="114" actId="26606"/>
          <ac:picMkLst>
            <pc:docMk/>
            <pc:sldMk cId="4248763442" sldId="268"/>
            <ac:picMk id="84" creationId="{E96C57DB-9C38-46F5-A346-9E3454823EC2}"/>
          </ac:picMkLst>
        </pc:picChg>
        <pc:picChg chg="add del">
          <ac:chgData name="Kimble Love" userId="1f2c16c95f855842" providerId="LiveId" clId="{F69B48C4-3A60-4A12-A0AC-8DBB3B8AABAA}" dt="2018-11-04T13:13:19.061" v="116" actId="26606"/>
          <ac:picMkLst>
            <pc:docMk/>
            <pc:sldMk cId="4248763442" sldId="268"/>
            <ac:picMk id="89" creationId="{E96C57DB-9C38-46F5-A346-9E3454823EC2}"/>
          </ac:picMkLst>
        </pc:picChg>
        <pc:picChg chg="add del">
          <ac:chgData name="Kimble Love" userId="1f2c16c95f855842" providerId="LiveId" clId="{F69B48C4-3A60-4A12-A0AC-8DBB3B8AABAA}" dt="2018-11-04T13:13:30.604" v="118" actId="26606"/>
          <ac:picMkLst>
            <pc:docMk/>
            <pc:sldMk cId="4248763442" sldId="268"/>
            <ac:picMk id="94" creationId="{E96C57DB-9C38-46F5-A346-9E3454823EC2}"/>
          </ac:picMkLst>
        </pc:picChg>
        <pc:picChg chg="add del">
          <ac:chgData name="Kimble Love" userId="1f2c16c95f855842" providerId="LiveId" clId="{F69B48C4-3A60-4A12-A0AC-8DBB3B8AABAA}" dt="2018-11-04T13:13:33.121" v="120" actId="26606"/>
          <ac:picMkLst>
            <pc:docMk/>
            <pc:sldMk cId="4248763442" sldId="268"/>
            <ac:picMk id="102" creationId="{E96C57DB-9C38-46F5-A346-9E3454823EC2}"/>
          </ac:picMkLst>
        </pc:picChg>
        <pc:picChg chg="add del">
          <ac:chgData name="Kimble Love" userId="1f2c16c95f855842" providerId="LiveId" clId="{F69B48C4-3A60-4A12-A0AC-8DBB3B8AABAA}" dt="2018-11-04T13:13:34.104" v="122" actId="26606"/>
          <ac:picMkLst>
            <pc:docMk/>
            <pc:sldMk cId="4248763442" sldId="268"/>
            <ac:picMk id="106" creationId="{844EE02A-F0F8-4A23-B21D-CF2066B65D30}"/>
          </ac:picMkLst>
        </pc:picChg>
        <pc:picChg chg="add del">
          <ac:chgData name="Kimble Love" userId="1f2c16c95f855842" providerId="LiveId" clId="{F69B48C4-3A60-4A12-A0AC-8DBB3B8AABAA}" dt="2018-11-04T13:13:34.104" v="122" actId="26606"/>
          <ac:picMkLst>
            <pc:docMk/>
            <pc:sldMk cId="4248763442" sldId="268"/>
            <ac:picMk id="107" creationId="{99F13062-7BB6-4A97-B661-CDE2EDEAE70E}"/>
          </ac:picMkLst>
        </pc:picChg>
        <pc:picChg chg="add del">
          <ac:chgData name="Kimble Love" userId="1f2c16c95f855842" providerId="LiveId" clId="{F69B48C4-3A60-4A12-A0AC-8DBB3B8AABAA}" dt="2018-11-04T13:13:34.104" v="122" actId="26606"/>
          <ac:picMkLst>
            <pc:docMk/>
            <pc:sldMk cId="4248763442" sldId="268"/>
            <ac:picMk id="109" creationId="{FFC3E649-106F-4B41-9FF5-327536E4CFBD}"/>
          </ac:picMkLst>
        </pc:picChg>
        <pc:picChg chg="add del">
          <ac:chgData name="Kimble Love" userId="1f2c16c95f855842" providerId="LiveId" clId="{F69B48C4-3A60-4A12-A0AC-8DBB3B8AABAA}" dt="2018-11-04T13:13:34.104" v="122" actId="26606"/>
          <ac:picMkLst>
            <pc:docMk/>
            <pc:sldMk cId="4248763442" sldId="268"/>
            <ac:picMk id="110" creationId="{79F6731C-42C0-45DB-9F9A-B831CBEC5182}"/>
          </ac:picMkLst>
        </pc:picChg>
        <pc:picChg chg="add del">
          <ac:chgData name="Kimble Love" userId="1f2c16c95f855842" providerId="LiveId" clId="{F69B48C4-3A60-4A12-A0AC-8DBB3B8AABAA}" dt="2018-11-04T13:13:34.104" v="122" actId="26606"/>
          <ac:picMkLst>
            <pc:docMk/>
            <pc:sldMk cId="4248763442" sldId="268"/>
            <ac:picMk id="112" creationId="{E96C57DB-9C38-46F5-A346-9E3454823EC2}"/>
          </ac:picMkLst>
        </pc:picChg>
        <pc:picChg chg="add del">
          <ac:chgData name="Kimble Love" userId="1f2c16c95f855842" providerId="LiveId" clId="{F69B48C4-3A60-4A12-A0AC-8DBB3B8AABAA}" dt="2018-11-04T13:13:35.525" v="124" actId="26606"/>
          <ac:picMkLst>
            <pc:docMk/>
            <pc:sldMk cId="4248763442" sldId="268"/>
            <ac:picMk id="114" creationId="{E96C57DB-9C38-46F5-A346-9E3454823EC2}"/>
          </ac:picMkLst>
        </pc:picChg>
        <pc:picChg chg="add del">
          <ac:chgData name="Kimble Love" userId="1f2c16c95f855842" providerId="LiveId" clId="{F69B48C4-3A60-4A12-A0AC-8DBB3B8AABAA}" dt="2018-11-04T13:13:37.514" v="126" actId="26606"/>
          <ac:picMkLst>
            <pc:docMk/>
            <pc:sldMk cId="4248763442" sldId="268"/>
            <ac:picMk id="120" creationId="{E96C57DB-9C38-46F5-A346-9E3454823EC2}"/>
          </ac:picMkLst>
        </pc:picChg>
        <pc:picChg chg="add del">
          <ac:chgData name="Kimble Love" userId="1f2c16c95f855842" providerId="LiveId" clId="{F69B48C4-3A60-4A12-A0AC-8DBB3B8AABAA}" dt="2018-11-04T13:13:39.069" v="128" actId="26606"/>
          <ac:picMkLst>
            <pc:docMk/>
            <pc:sldMk cId="4248763442" sldId="268"/>
            <ac:picMk id="124" creationId="{E96C57DB-9C38-46F5-A346-9E3454823EC2}"/>
          </ac:picMkLst>
        </pc:picChg>
        <pc:picChg chg="add del">
          <ac:chgData name="Kimble Love" userId="1f2c16c95f855842" providerId="LiveId" clId="{F69B48C4-3A60-4A12-A0AC-8DBB3B8AABAA}" dt="2018-11-04T13:13:41.891" v="130" actId="26606"/>
          <ac:picMkLst>
            <pc:docMk/>
            <pc:sldMk cId="4248763442" sldId="268"/>
            <ac:picMk id="131" creationId="{844EE02A-F0F8-4A23-B21D-CF2066B65D30}"/>
          </ac:picMkLst>
        </pc:picChg>
        <pc:picChg chg="add del">
          <ac:chgData name="Kimble Love" userId="1f2c16c95f855842" providerId="LiveId" clId="{F69B48C4-3A60-4A12-A0AC-8DBB3B8AABAA}" dt="2018-11-04T13:13:41.891" v="130" actId="26606"/>
          <ac:picMkLst>
            <pc:docMk/>
            <pc:sldMk cId="4248763442" sldId="268"/>
            <ac:picMk id="132" creationId="{99F13062-7BB6-4A97-B661-CDE2EDEAE70E}"/>
          </ac:picMkLst>
        </pc:picChg>
        <pc:picChg chg="add del">
          <ac:chgData name="Kimble Love" userId="1f2c16c95f855842" providerId="LiveId" clId="{F69B48C4-3A60-4A12-A0AC-8DBB3B8AABAA}" dt="2018-11-04T13:13:41.891" v="130" actId="26606"/>
          <ac:picMkLst>
            <pc:docMk/>
            <pc:sldMk cId="4248763442" sldId="268"/>
            <ac:picMk id="134" creationId="{FFC3E649-106F-4B41-9FF5-327536E4CFBD}"/>
          </ac:picMkLst>
        </pc:picChg>
        <pc:picChg chg="add del">
          <ac:chgData name="Kimble Love" userId="1f2c16c95f855842" providerId="LiveId" clId="{F69B48C4-3A60-4A12-A0AC-8DBB3B8AABAA}" dt="2018-11-04T13:13:41.891" v="130" actId="26606"/>
          <ac:picMkLst>
            <pc:docMk/>
            <pc:sldMk cId="4248763442" sldId="268"/>
            <ac:picMk id="135" creationId="{79F6731C-42C0-45DB-9F9A-B831CBEC5182}"/>
          </ac:picMkLst>
        </pc:picChg>
        <pc:picChg chg="add del">
          <ac:chgData name="Kimble Love" userId="1f2c16c95f855842" providerId="LiveId" clId="{F69B48C4-3A60-4A12-A0AC-8DBB3B8AABAA}" dt="2018-11-04T13:13:41.891" v="130" actId="26606"/>
          <ac:picMkLst>
            <pc:docMk/>
            <pc:sldMk cId="4248763442" sldId="268"/>
            <ac:picMk id="137" creationId="{E96C57DB-9C38-46F5-A346-9E3454823EC2}"/>
          </ac:picMkLst>
        </pc:picChg>
        <pc:picChg chg="add del">
          <ac:chgData name="Kimble Love" userId="1f2c16c95f855842" providerId="LiveId" clId="{F69B48C4-3A60-4A12-A0AC-8DBB3B8AABAA}" dt="2018-11-04T13:13:54.073" v="132" actId="26606"/>
          <ac:picMkLst>
            <pc:docMk/>
            <pc:sldMk cId="4248763442" sldId="268"/>
            <ac:picMk id="139" creationId="{E96C57DB-9C38-46F5-A346-9E3454823EC2}"/>
          </ac:picMkLst>
        </pc:picChg>
        <pc:picChg chg="add del">
          <ac:chgData name="Kimble Love" userId="1f2c16c95f855842" providerId="LiveId" clId="{F69B48C4-3A60-4A12-A0AC-8DBB3B8AABAA}" dt="2018-11-04T13:13:56.887" v="134" actId="26606"/>
          <ac:picMkLst>
            <pc:docMk/>
            <pc:sldMk cId="4248763442" sldId="268"/>
            <ac:picMk id="144" creationId="{E96C57DB-9C38-46F5-A346-9E3454823EC2}"/>
          </ac:picMkLst>
        </pc:picChg>
        <pc:picChg chg="add del">
          <ac:chgData name="Kimble Love" userId="1f2c16c95f855842" providerId="LiveId" clId="{F69B48C4-3A60-4A12-A0AC-8DBB3B8AABAA}" dt="2018-11-04T13:13:58.422" v="136" actId="26606"/>
          <ac:picMkLst>
            <pc:docMk/>
            <pc:sldMk cId="4248763442" sldId="268"/>
            <ac:picMk id="150" creationId="{E96C57DB-9C38-46F5-A346-9E3454823EC2}"/>
          </ac:picMkLst>
        </pc:picChg>
        <pc:picChg chg="add del">
          <ac:chgData name="Kimble Love" userId="1f2c16c95f855842" providerId="LiveId" clId="{F69B48C4-3A60-4A12-A0AC-8DBB3B8AABAA}" dt="2018-11-04T13:13:59.862" v="138" actId="26606"/>
          <ac:picMkLst>
            <pc:docMk/>
            <pc:sldMk cId="4248763442" sldId="268"/>
            <ac:picMk id="155" creationId="{844EE02A-F0F8-4A23-B21D-CF2066B65D30}"/>
          </ac:picMkLst>
        </pc:picChg>
        <pc:picChg chg="add del">
          <ac:chgData name="Kimble Love" userId="1f2c16c95f855842" providerId="LiveId" clId="{F69B48C4-3A60-4A12-A0AC-8DBB3B8AABAA}" dt="2018-11-04T13:13:59.862" v="138" actId="26606"/>
          <ac:picMkLst>
            <pc:docMk/>
            <pc:sldMk cId="4248763442" sldId="268"/>
            <ac:picMk id="156" creationId="{99F13062-7BB6-4A97-B661-CDE2EDEAE70E}"/>
          </ac:picMkLst>
        </pc:picChg>
        <pc:picChg chg="add del">
          <ac:chgData name="Kimble Love" userId="1f2c16c95f855842" providerId="LiveId" clId="{F69B48C4-3A60-4A12-A0AC-8DBB3B8AABAA}" dt="2018-11-04T13:13:59.862" v="138" actId="26606"/>
          <ac:picMkLst>
            <pc:docMk/>
            <pc:sldMk cId="4248763442" sldId="268"/>
            <ac:picMk id="158" creationId="{FFC3E649-106F-4B41-9FF5-327536E4CFBD}"/>
          </ac:picMkLst>
        </pc:picChg>
        <pc:picChg chg="add del">
          <ac:chgData name="Kimble Love" userId="1f2c16c95f855842" providerId="LiveId" clId="{F69B48C4-3A60-4A12-A0AC-8DBB3B8AABAA}" dt="2018-11-04T13:13:59.862" v="138" actId="26606"/>
          <ac:picMkLst>
            <pc:docMk/>
            <pc:sldMk cId="4248763442" sldId="268"/>
            <ac:picMk id="159" creationId="{79F6731C-42C0-45DB-9F9A-B831CBEC5182}"/>
          </ac:picMkLst>
        </pc:picChg>
        <pc:picChg chg="add del">
          <ac:chgData name="Kimble Love" userId="1f2c16c95f855842" providerId="LiveId" clId="{F69B48C4-3A60-4A12-A0AC-8DBB3B8AABAA}" dt="2018-11-04T13:13:59.862" v="138" actId="26606"/>
          <ac:picMkLst>
            <pc:docMk/>
            <pc:sldMk cId="4248763442" sldId="268"/>
            <ac:picMk id="161" creationId="{E96C57DB-9C38-46F5-A346-9E3454823EC2}"/>
          </ac:picMkLst>
        </pc:picChg>
        <pc:picChg chg="add del">
          <ac:chgData name="Kimble Love" userId="1f2c16c95f855842" providerId="LiveId" clId="{F69B48C4-3A60-4A12-A0AC-8DBB3B8AABAA}" dt="2018-11-04T13:14:07.477" v="140" actId="26606"/>
          <ac:picMkLst>
            <pc:docMk/>
            <pc:sldMk cId="4248763442" sldId="268"/>
            <ac:picMk id="163" creationId="{E96C57DB-9C38-46F5-A346-9E3454823EC2}"/>
          </ac:picMkLst>
        </pc:picChg>
        <pc:picChg chg="add del">
          <ac:chgData name="Kimble Love" userId="1f2c16c95f855842" providerId="LiveId" clId="{F69B48C4-3A60-4A12-A0AC-8DBB3B8AABAA}" dt="2018-11-04T13:14:09.245" v="142" actId="26606"/>
          <ac:picMkLst>
            <pc:docMk/>
            <pc:sldMk cId="4248763442" sldId="268"/>
            <ac:picMk id="169" creationId="{E96C57DB-9C38-46F5-A346-9E3454823EC2}"/>
          </ac:picMkLst>
        </pc:picChg>
        <pc:picChg chg="add del">
          <ac:chgData name="Kimble Love" userId="1f2c16c95f855842" providerId="LiveId" clId="{F69B48C4-3A60-4A12-A0AC-8DBB3B8AABAA}" dt="2018-11-04T13:14:11.747" v="144" actId="26606"/>
          <ac:picMkLst>
            <pc:docMk/>
            <pc:sldMk cId="4248763442" sldId="268"/>
            <ac:picMk id="174" creationId="{E96C57DB-9C38-46F5-A346-9E3454823EC2}"/>
          </ac:picMkLst>
        </pc:picChg>
        <pc:picChg chg="add">
          <ac:chgData name="Kimble Love" userId="1f2c16c95f855842" providerId="LiveId" clId="{F69B48C4-3A60-4A12-A0AC-8DBB3B8AABAA}" dt="2018-11-04T13:14:11.841" v="145" actId="26606"/>
          <ac:picMkLst>
            <pc:docMk/>
            <pc:sldMk cId="4248763442" sldId="268"/>
            <ac:picMk id="180" creationId="{E96C57DB-9C38-46F5-A346-9E3454823EC2}"/>
          </ac:picMkLst>
        </pc:picChg>
        <pc:cxnChg chg="add del">
          <ac:chgData name="Kimble Love" userId="1f2c16c95f855842" providerId="LiveId" clId="{F69B48C4-3A60-4A12-A0AC-8DBB3B8AABAA}" dt="2018-11-04T13:01:27.841" v="67" actId="26606"/>
          <ac:cxnSpMkLst>
            <pc:docMk/>
            <pc:sldMk cId="4248763442" sldId="268"/>
            <ac:cxnSpMk id="20" creationId="{CF3CDA08-C246-46F4-A825-4279C11C0BDD}"/>
          </ac:cxnSpMkLst>
        </pc:cxnChg>
        <pc:cxnChg chg="add del">
          <ac:chgData name="Kimble Love" userId="1f2c16c95f855842" providerId="LiveId" clId="{F69B48C4-3A60-4A12-A0AC-8DBB3B8AABAA}" dt="2018-11-04T13:01:27.841" v="67" actId="26606"/>
          <ac:cxnSpMkLst>
            <pc:docMk/>
            <pc:sldMk cId="4248763442" sldId="268"/>
            <ac:cxnSpMk id="22" creationId="{A78C996B-71FF-43D1-8AE0-2F3AC07662EC}"/>
          </ac:cxnSpMkLst>
        </pc:cxnChg>
        <pc:cxnChg chg="add del">
          <ac:chgData name="Kimble Love" userId="1f2c16c95f855842" providerId="LiveId" clId="{F69B48C4-3A60-4A12-A0AC-8DBB3B8AABAA}" dt="2018-11-04T13:01:30.922" v="69" actId="26606"/>
          <ac:cxnSpMkLst>
            <pc:docMk/>
            <pc:sldMk cId="4248763442" sldId="268"/>
            <ac:cxnSpMk id="27" creationId="{012C0A57-A3E4-45E3-AC10-542BC3EA1775}"/>
          </ac:cxnSpMkLst>
        </pc:cxnChg>
        <pc:cxnChg chg="add del">
          <ac:chgData name="Kimble Love" userId="1f2c16c95f855842" providerId="LiveId" clId="{F69B48C4-3A60-4A12-A0AC-8DBB3B8AABAA}" dt="2018-11-04T13:01:30.922" v="69" actId="26606"/>
          <ac:cxnSpMkLst>
            <pc:docMk/>
            <pc:sldMk cId="4248763442" sldId="268"/>
            <ac:cxnSpMk id="28" creationId="{1CB1775E-CED3-4FD2-A8C3-DBC5470DD61A}"/>
          </ac:cxnSpMkLst>
        </pc:cxnChg>
        <pc:cxnChg chg="add del">
          <ac:chgData name="Kimble Love" userId="1f2c16c95f855842" providerId="LiveId" clId="{F69B48C4-3A60-4A12-A0AC-8DBB3B8AABAA}" dt="2018-11-04T13:01:33.485" v="71" actId="26606"/>
          <ac:cxnSpMkLst>
            <pc:docMk/>
            <pc:sldMk cId="4248763442" sldId="268"/>
            <ac:cxnSpMk id="29" creationId="{BD1E6DAF-2CD5-417E-BC10-3836401ACA1A}"/>
          </ac:cxnSpMkLst>
        </pc:cxnChg>
        <pc:cxnChg chg="add del">
          <ac:chgData name="Kimble Love" userId="1f2c16c95f855842" providerId="LiveId" clId="{F69B48C4-3A60-4A12-A0AC-8DBB3B8AABAA}" dt="2018-11-04T13:01:33.485" v="71" actId="26606"/>
          <ac:cxnSpMkLst>
            <pc:docMk/>
            <pc:sldMk cId="4248763442" sldId="268"/>
            <ac:cxnSpMk id="33" creationId="{C858D16E-7167-4648-B8B3-CDE6D019A209}"/>
          </ac:cxnSpMkLst>
        </pc:cxnChg>
        <pc:cxnChg chg="add del">
          <ac:chgData name="Kimble Love" userId="1f2c16c95f855842" providerId="LiveId" clId="{F69B48C4-3A60-4A12-A0AC-8DBB3B8AABAA}" dt="2018-11-04T13:02:02.219" v="77" actId="26606"/>
          <ac:cxnSpMkLst>
            <pc:docMk/>
            <pc:sldMk cId="4248763442" sldId="268"/>
            <ac:cxnSpMk id="42" creationId="{B17240C8-B56D-4547-AF4F-9AB4B280BDAD}"/>
          </ac:cxnSpMkLst>
        </pc:cxnChg>
        <pc:cxnChg chg="add del">
          <ac:chgData name="Kimble Love" userId="1f2c16c95f855842" providerId="LiveId" clId="{F69B48C4-3A60-4A12-A0AC-8DBB3B8AABAA}" dt="2018-11-04T13:02:02.219" v="77" actId="26606"/>
          <ac:cxnSpMkLst>
            <pc:docMk/>
            <pc:sldMk cId="4248763442" sldId="268"/>
            <ac:cxnSpMk id="43" creationId="{9256A700-D594-47CE-B439-365E3BAE2086}"/>
          </ac:cxnSpMkLst>
        </pc:cxnChg>
        <pc:cxnChg chg="add del mod">
          <ac:chgData name="Kimble Love" userId="1f2c16c95f855842" providerId="LiveId" clId="{F69B48C4-3A60-4A12-A0AC-8DBB3B8AABAA}" dt="2018-11-04T13:02:02.219" v="77" actId="26606"/>
          <ac:cxnSpMkLst>
            <pc:docMk/>
            <pc:sldMk cId="4248763442" sldId="268"/>
            <ac:cxnSpMk id="44" creationId="{0D891122-3CC2-4685-8BE1-33CB6E738A73}"/>
          </ac:cxnSpMkLst>
        </pc:cxnChg>
        <pc:cxnChg chg="add del mod">
          <ac:chgData name="Kimble Love" userId="1f2c16c95f855842" providerId="LiveId" clId="{F69B48C4-3A60-4A12-A0AC-8DBB3B8AABAA}" dt="2018-11-04T13:12:45.035" v="102" actId="26606"/>
          <ac:cxnSpMkLst>
            <pc:docMk/>
            <pc:sldMk cId="4248763442" sldId="268"/>
            <ac:cxnSpMk id="46" creationId="{A8C48A48-4BAC-4484-AA23-1963FCBB9D39}"/>
          </ac:cxnSpMkLst>
        </pc:cxnChg>
        <pc:cxnChg chg="add del">
          <ac:chgData name="Kimble Love" userId="1f2c16c95f855842" providerId="LiveId" clId="{F69B48C4-3A60-4A12-A0AC-8DBB3B8AABAA}" dt="2018-11-04T13:12:45.035" v="102" actId="26606"/>
          <ac:cxnSpMkLst>
            <pc:docMk/>
            <pc:sldMk cId="4248763442" sldId="268"/>
            <ac:cxnSpMk id="48" creationId="{3A7E7BC8-FA73-4AA8-96DB-4ACDFCDF02FC}"/>
          </ac:cxnSpMkLst>
        </pc:cxnChg>
        <pc:cxnChg chg="add del">
          <ac:chgData name="Kimble Love" userId="1f2c16c95f855842" providerId="LiveId" clId="{F69B48C4-3A60-4A12-A0AC-8DBB3B8AABAA}" dt="2018-11-04T13:12:50.047" v="108" actId="26606"/>
          <ac:cxnSpMkLst>
            <pc:docMk/>
            <pc:sldMk cId="4248763442" sldId="268"/>
            <ac:cxnSpMk id="66" creationId="{133675D8-8B7A-4149-AD08-B81A69EC6C88}"/>
          </ac:cxnSpMkLst>
        </pc:cxnChg>
        <pc:cxnChg chg="add del">
          <ac:chgData name="Kimble Love" userId="1f2c16c95f855842" providerId="LiveId" clId="{F69B48C4-3A60-4A12-A0AC-8DBB3B8AABAA}" dt="2018-11-04T13:12:50.047" v="108" actId="26606"/>
          <ac:cxnSpMkLst>
            <pc:docMk/>
            <pc:sldMk cId="4248763442" sldId="268"/>
            <ac:cxnSpMk id="67" creationId="{56FE85DE-8857-4E6E-800A-944BB57F97EF}"/>
          </ac:cxnSpMkLst>
        </pc:cxnChg>
        <pc:cxnChg chg="add del">
          <ac:chgData name="Kimble Love" userId="1f2c16c95f855842" providerId="LiveId" clId="{F69B48C4-3A60-4A12-A0AC-8DBB3B8AABAA}" dt="2018-11-04T13:12:50.940" v="110" actId="26606"/>
          <ac:cxnSpMkLst>
            <pc:docMk/>
            <pc:sldMk cId="4248763442" sldId="268"/>
            <ac:cxnSpMk id="72" creationId="{BBB20D1C-D9C2-44BA-9D14-2E4A6B5BB40C}"/>
          </ac:cxnSpMkLst>
        </pc:cxnChg>
        <pc:cxnChg chg="add del">
          <ac:chgData name="Kimble Love" userId="1f2c16c95f855842" providerId="LiveId" clId="{F69B48C4-3A60-4A12-A0AC-8DBB3B8AABAA}" dt="2018-11-04T13:12:50.940" v="110" actId="26606"/>
          <ac:cxnSpMkLst>
            <pc:docMk/>
            <pc:sldMk cId="4248763442" sldId="268"/>
            <ac:cxnSpMk id="73" creationId="{A232EDA9-66CE-4245-B6A1-09D77345FCBF}"/>
          </ac:cxnSpMkLst>
        </pc:cxnChg>
        <pc:cxnChg chg="add del mod">
          <ac:chgData name="Kimble Love" userId="1f2c16c95f855842" providerId="LiveId" clId="{F69B48C4-3A60-4A12-A0AC-8DBB3B8AABAA}" dt="2018-11-04T13:13:09.705" v="114" actId="26606"/>
          <ac:cxnSpMkLst>
            <pc:docMk/>
            <pc:sldMk cId="4248763442" sldId="268"/>
            <ac:cxnSpMk id="85" creationId="{A8C48A48-4BAC-4484-AA23-1963FCBB9D39}"/>
          </ac:cxnSpMkLst>
        </pc:cxnChg>
        <pc:cxnChg chg="add del">
          <ac:chgData name="Kimble Love" userId="1f2c16c95f855842" providerId="LiveId" clId="{F69B48C4-3A60-4A12-A0AC-8DBB3B8AABAA}" dt="2018-11-04T13:13:09.705" v="114" actId="26606"/>
          <ac:cxnSpMkLst>
            <pc:docMk/>
            <pc:sldMk cId="4248763442" sldId="268"/>
            <ac:cxnSpMk id="86" creationId="{3A7E7BC8-FA73-4AA8-96DB-4ACDFCDF02FC}"/>
          </ac:cxnSpMkLst>
        </pc:cxnChg>
        <pc:cxnChg chg="add del">
          <ac:chgData name="Kimble Love" userId="1f2c16c95f855842" providerId="LiveId" clId="{F69B48C4-3A60-4A12-A0AC-8DBB3B8AABAA}" dt="2018-11-04T13:13:30.604" v="118" actId="26606"/>
          <ac:cxnSpMkLst>
            <pc:docMk/>
            <pc:sldMk cId="4248763442" sldId="268"/>
            <ac:cxnSpMk id="97" creationId="{B013D6E3-8EA2-4680-8354-8447C215405D}"/>
          </ac:cxnSpMkLst>
        </pc:cxnChg>
        <pc:cxnChg chg="add del">
          <ac:chgData name="Kimble Love" userId="1f2c16c95f855842" providerId="LiveId" clId="{F69B48C4-3A60-4A12-A0AC-8DBB3B8AABAA}" dt="2018-11-04T13:13:30.604" v="118" actId="26606"/>
          <ac:cxnSpMkLst>
            <pc:docMk/>
            <pc:sldMk cId="4248763442" sldId="268"/>
            <ac:cxnSpMk id="98" creationId="{A54BB578-016F-49C7-AC65-F776500E1FA8}"/>
          </ac:cxnSpMkLst>
        </pc:cxnChg>
        <pc:cxnChg chg="add del">
          <ac:chgData name="Kimble Love" userId="1f2c16c95f855842" providerId="LiveId" clId="{F69B48C4-3A60-4A12-A0AC-8DBB3B8AABAA}" dt="2018-11-04T13:13:33.121" v="120" actId="26606"/>
          <ac:cxnSpMkLst>
            <pc:docMk/>
            <pc:sldMk cId="4248763442" sldId="268"/>
            <ac:cxnSpMk id="103" creationId="{133675D8-8B7A-4149-AD08-B81A69EC6C88}"/>
          </ac:cxnSpMkLst>
        </pc:cxnChg>
        <pc:cxnChg chg="add del">
          <ac:chgData name="Kimble Love" userId="1f2c16c95f855842" providerId="LiveId" clId="{F69B48C4-3A60-4A12-A0AC-8DBB3B8AABAA}" dt="2018-11-04T13:13:33.121" v="120" actId="26606"/>
          <ac:cxnSpMkLst>
            <pc:docMk/>
            <pc:sldMk cId="4248763442" sldId="268"/>
            <ac:cxnSpMk id="104" creationId="{56FE85DE-8857-4E6E-800A-944BB57F97EF}"/>
          </ac:cxnSpMkLst>
        </pc:cxnChg>
        <pc:cxnChg chg="add del">
          <ac:chgData name="Kimble Love" userId="1f2c16c95f855842" providerId="LiveId" clId="{F69B48C4-3A60-4A12-A0AC-8DBB3B8AABAA}" dt="2018-11-04T13:13:37.514" v="126" actId="26606"/>
          <ac:cxnSpMkLst>
            <pc:docMk/>
            <pc:sldMk cId="4248763442" sldId="268"/>
            <ac:cxnSpMk id="121" creationId="{133675D8-8B7A-4149-AD08-B81A69EC6C88}"/>
          </ac:cxnSpMkLst>
        </pc:cxnChg>
        <pc:cxnChg chg="add del">
          <ac:chgData name="Kimble Love" userId="1f2c16c95f855842" providerId="LiveId" clId="{F69B48C4-3A60-4A12-A0AC-8DBB3B8AABAA}" dt="2018-11-04T13:13:37.514" v="126" actId="26606"/>
          <ac:cxnSpMkLst>
            <pc:docMk/>
            <pc:sldMk cId="4248763442" sldId="268"/>
            <ac:cxnSpMk id="122" creationId="{56FE85DE-8857-4E6E-800A-944BB57F97EF}"/>
          </ac:cxnSpMkLst>
        </pc:cxnChg>
        <pc:cxnChg chg="add del">
          <ac:chgData name="Kimble Love" userId="1f2c16c95f855842" providerId="LiveId" clId="{F69B48C4-3A60-4A12-A0AC-8DBB3B8AABAA}" dt="2018-11-04T13:13:39.069" v="128" actId="26606"/>
          <ac:cxnSpMkLst>
            <pc:docMk/>
            <pc:sldMk cId="4248763442" sldId="268"/>
            <ac:cxnSpMk id="127" creationId="{BBB20D1C-D9C2-44BA-9D14-2E4A6B5BB40C}"/>
          </ac:cxnSpMkLst>
        </pc:cxnChg>
        <pc:cxnChg chg="add del">
          <ac:chgData name="Kimble Love" userId="1f2c16c95f855842" providerId="LiveId" clId="{F69B48C4-3A60-4A12-A0AC-8DBB3B8AABAA}" dt="2018-11-04T13:13:39.069" v="128" actId="26606"/>
          <ac:cxnSpMkLst>
            <pc:docMk/>
            <pc:sldMk cId="4248763442" sldId="268"/>
            <ac:cxnSpMk id="128" creationId="{A232EDA9-66CE-4245-B6A1-09D77345FCBF}"/>
          </ac:cxnSpMkLst>
        </pc:cxnChg>
        <pc:cxnChg chg="add del mod">
          <ac:chgData name="Kimble Love" userId="1f2c16c95f855842" providerId="LiveId" clId="{F69B48C4-3A60-4A12-A0AC-8DBB3B8AABAA}" dt="2018-11-04T13:13:54.073" v="132" actId="26606"/>
          <ac:cxnSpMkLst>
            <pc:docMk/>
            <pc:sldMk cId="4248763442" sldId="268"/>
            <ac:cxnSpMk id="140" creationId="{A8C48A48-4BAC-4484-AA23-1963FCBB9D39}"/>
          </ac:cxnSpMkLst>
        </pc:cxnChg>
        <pc:cxnChg chg="add del">
          <ac:chgData name="Kimble Love" userId="1f2c16c95f855842" providerId="LiveId" clId="{F69B48C4-3A60-4A12-A0AC-8DBB3B8AABAA}" dt="2018-11-04T13:13:54.073" v="132" actId="26606"/>
          <ac:cxnSpMkLst>
            <pc:docMk/>
            <pc:sldMk cId="4248763442" sldId="268"/>
            <ac:cxnSpMk id="141" creationId="{3A7E7BC8-FA73-4AA8-96DB-4ACDFCDF02FC}"/>
          </ac:cxnSpMkLst>
        </pc:cxnChg>
        <pc:cxnChg chg="add del">
          <ac:chgData name="Kimble Love" userId="1f2c16c95f855842" providerId="LiveId" clId="{F69B48C4-3A60-4A12-A0AC-8DBB3B8AABAA}" dt="2018-11-04T13:13:56.887" v="134" actId="26606"/>
          <ac:cxnSpMkLst>
            <pc:docMk/>
            <pc:sldMk cId="4248763442" sldId="268"/>
            <ac:cxnSpMk id="147" creationId="{B013D6E3-8EA2-4680-8354-8447C215405D}"/>
          </ac:cxnSpMkLst>
        </pc:cxnChg>
        <pc:cxnChg chg="add del">
          <ac:chgData name="Kimble Love" userId="1f2c16c95f855842" providerId="LiveId" clId="{F69B48C4-3A60-4A12-A0AC-8DBB3B8AABAA}" dt="2018-11-04T13:13:56.887" v="134" actId="26606"/>
          <ac:cxnSpMkLst>
            <pc:docMk/>
            <pc:sldMk cId="4248763442" sldId="268"/>
            <ac:cxnSpMk id="148" creationId="{A54BB578-016F-49C7-AC65-F776500E1FA8}"/>
          </ac:cxnSpMkLst>
        </pc:cxnChg>
        <pc:cxnChg chg="add del mod">
          <ac:chgData name="Kimble Love" userId="1f2c16c95f855842" providerId="LiveId" clId="{F69B48C4-3A60-4A12-A0AC-8DBB3B8AABAA}" dt="2018-11-04T13:13:58.422" v="136" actId="26606"/>
          <ac:cxnSpMkLst>
            <pc:docMk/>
            <pc:sldMk cId="4248763442" sldId="268"/>
            <ac:cxnSpMk id="151" creationId="{A8C48A48-4BAC-4484-AA23-1963FCBB9D39}"/>
          </ac:cxnSpMkLst>
        </pc:cxnChg>
        <pc:cxnChg chg="add del">
          <ac:chgData name="Kimble Love" userId="1f2c16c95f855842" providerId="LiveId" clId="{F69B48C4-3A60-4A12-A0AC-8DBB3B8AABAA}" dt="2018-11-04T13:13:58.422" v="136" actId="26606"/>
          <ac:cxnSpMkLst>
            <pc:docMk/>
            <pc:sldMk cId="4248763442" sldId="268"/>
            <ac:cxnSpMk id="152" creationId="{3A7E7BC8-FA73-4AA8-96DB-4ACDFCDF02FC}"/>
          </ac:cxnSpMkLst>
        </pc:cxnChg>
        <pc:cxnChg chg="add del">
          <ac:chgData name="Kimble Love" userId="1f2c16c95f855842" providerId="LiveId" clId="{F69B48C4-3A60-4A12-A0AC-8DBB3B8AABAA}" dt="2018-11-04T13:14:07.477" v="140" actId="26606"/>
          <ac:cxnSpMkLst>
            <pc:docMk/>
            <pc:sldMk cId="4248763442" sldId="268"/>
            <ac:cxnSpMk id="166" creationId="{B013D6E3-8EA2-4680-8354-8447C215405D}"/>
          </ac:cxnSpMkLst>
        </pc:cxnChg>
        <pc:cxnChg chg="add del">
          <ac:chgData name="Kimble Love" userId="1f2c16c95f855842" providerId="LiveId" clId="{F69B48C4-3A60-4A12-A0AC-8DBB3B8AABAA}" dt="2018-11-04T13:14:07.477" v="140" actId="26606"/>
          <ac:cxnSpMkLst>
            <pc:docMk/>
            <pc:sldMk cId="4248763442" sldId="268"/>
            <ac:cxnSpMk id="167" creationId="{A54BB578-016F-49C7-AC65-F776500E1FA8}"/>
          </ac:cxnSpMkLst>
        </pc:cxnChg>
        <pc:cxnChg chg="add del">
          <ac:chgData name="Kimble Love" userId="1f2c16c95f855842" providerId="LiveId" clId="{F69B48C4-3A60-4A12-A0AC-8DBB3B8AABAA}" dt="2018-11-04T13:14:11.747" v="144" actId="26606"/>
          <ac:cxnSpMkLst>
            <pc:docMk/>
            <pc:sldMk cId="4248763442" sldId="268"/>
            <ac:cxnSpMk id="177" creationId="{B013D6E3-8EA2-4680-8354-8447C215405D}"/>
          </ac:cxnSpMkLst>
        </pc:cxnChg>
        <pc:cxnChg chg="add del">
          <ac:chgData name="Kimble Love" userId="1f2c16c95f855842" providerId="LiveId" clId="{F69B48C4-3A60-4A12-A0AC-8DBB3B8AABAA}" dt="2018-11-04T13:14:11.747" v="144" actId="26606"/>
          <ac:cxnSpMkLst>
            <pc:docMk/>
            <pc:sldMk cId="4248763442" sldId="268"/>
            <ac:cxnSpMk id="178" creationId="{A54BB578-016F-49C7-AC65-F776500E1FA8}"/>
          </ac:cxnSpMkLst>
        </pc:cxnChg>
        <pc:cxnChg chg="add">
          <ac:chgData name="Kimble Love" userId="1f2c16c95f855842" providerId="LiveId" clId="{F69B48C4-3A60-4A12-A0AC-8DBB3B8AABAA}" dt="2018-11-04T13:14:11.841" v="145" actId="26606"/>
          <ac:cxnSpMkLst>
            <pc:docMk/>
            <pc:sldMk cId="4248763442" sldId="268"/>
            <ac:cxnSpMk id="181" creationId="{A8C48A48-4BAC-4484-AA23-1963FCBB9D39}"/>
          </ac:cxnSpMkLst>
        </pc:cxnChg>
        <pc:cxnChg chg="add">
          <ac:chgData name="Kimble Love" userId="1f2c16c95f855842" providerId="LiveId" clId="{F69B48C4-3A60-4A12-A0AC-8DBB3B8AABAA}" dt="2018-11-04T13:14:11.841" v="145" actId="26606"/>
          <ac:cxnSpMkLst>
            <pc:docMk/>
            <pc:sldMk cId="4248763442" sldId="268"/>
            <ac:cxnSpMk id="182" creationId="{3A7E7BC8-FA73-4AA8-96DB-4ACDFCDF02FC}"/>
          </ac:cxnSpMkLst>
        </pc:cxnChg>
      </pc:sldChg>
      <pc:sldChg chg="modSp add del">
        <pc:chgData name="Kimble Love" userId="1f2c16c95f855842" providerId="LiveId" clId="{F69B48C4-3A60-4A12-A0AC-8DBB3B8AABAA}" dt="2018-11-04T13:25:23.725" v="572" actId="2696"/>
        <pc:sldMkLst>
          <pc:docMk/>
          <pc:sldMk cId="1397039045" sldId="269"/>
        </pc:sldMkLst>
        <pc:spChg chg="mod">
          <ac:chgData name="Kimble Love" userId="1f2c16c95f855842" providerId="LiveId" clId="{F69B48C4-3A60-4A12-A0AC-8DBB3B8AABAA}" dt="2018-11-04T13:22:12.371" v="535" actId="115"/>
          <ac:spMkLst>
            <pc:docMk/>
            <pc:sldMk cId="1397039045" sldId="269"/>
            <ac:spMk id="3" creationId="{7232D31E-A667-40E7-BD15-7C49E75EED84}"/>
          </ac:spMkLst>
        </pc:spChg>
      </pc:sldChg>
      <pc:sldChg chg="modSp add">
        <pc:chgData name="Kimble Love" userId="1f2c16c95f855842" providerId="LiveId" clId="{F69B48C4-3A60-4A12-A0AC-8DBB3B8AABAA}" dt="2018-11-04T15:12:41.507" v="2147" actId="20577"/>
        <pc:sldMkLst>
          <pc:docMk/>
          <pc:sldMk cId="3965228861" sldId="269"/>
        </pc:sldMkLst>
        <pc:spChg chg="mod">
          <ac:chgData name="Kimble Love" userId="1f2c16c95f855842" providerId="LiveId" clId="{F69B48C4-3A60-4A12-A0AC-8DBB3B8AABAA}" dt="2018-11-04T15:12:41.507" v="2147" actId="20577"/>
          <ac:spMkLst>
            <pc:docMk/>
            <pc:sldMk cId="3965228861" sldId="269"/>
            <ac:spMk id="3" creationId="{6F1B308C-8873-4A49-8B38-99C27844A914}"/>
          </ac:spMkLst>
        </pc:spChg>
      </pc:sldChg>
      <pc:sldChg chg="modSp add del">
        <pc:chgData name="Kimble Love" userId="1f2c16c95f855842" providerId="LiveId" clId="{F69B48C4-3A60-4A12-A0AC-8DBB3B8AABAA}" dt="2018-11-04T15:14:14.839" v="2151" actId="2696"/>
        <pc:sldMkLst>
          <pc:docMk/>
          <pc:sldMk cId="2498504465" sldId="270"/>
        </pc:sldMkLst>
        <pc:spChg chg="mod">
          <ac:chgData name="Kimble Love" userId="1f2c16c95f855842" providerId="LiveId" clId="{F69B48C4-3A60-4A12-A0AC-8DBB3B8AABAA}" dt="2018-11-04T14:35:42.559" v="1558" actId="20577"/>
          <ac:spMkLst>
            <pc:docMk/>
            <pc:sldMk cId="2498504465" sldId="270"/>
            <ac:spMk id="2" creationId="{6AC89721-D525-4670-B50A-3B6CCF670843}"/>
          </ac:spMkLst>
        </pc:spChg>
      </pc:sldChg>
      <pc:sldChg chg="modSp add">
        <pc:chgData name="Kimble Love" userId="1f2c16c95f855842" providerId="LiveId" clId="{F69B48C4-3A60-4A12-A0AC-8DBB3B8AABAA}" dt="2018-11-04T14:13:07.672" v="1083" actId="20577"/>
        <pc:sldMkLst>
          <pc:docMk/>
          <pc:sldMk cId="2523952192" sldId="271"/>
        </pc:sldMkLst>
        <pc:spChg chg="mod">
          <ac:chgData name="Kimble Love" userId="1f2c16c95f855842" providerId="LiveId" clId="{F69B48C4-3A60-4A12-A0AC-8DBB3B8AABAA}" dt="2018-11-04T14:13:07.672" v="1083" actId="20577"/>
          <ac:spMkLst>
            <pc:docMk/>
            <pc:sldMk cId="2523952192" sldId="271"/>
            <ac:spMk id="3" creationId="{32347E6D-A071-45C4-8533-5310601F1BE5}"/>
          </ac:spMkLst>
        </pc:spChg>
      </pc:sldChg>
      <pc:sldChg chg="modSp add">
        <pc:chgData name="Kimble Love" userId="1f2c16c95f855842" providerId="LiveId" clId="{F69B48C4-3A60-4A12-A0AC-8DBB3B8AABAA}" dt="2018-11-04T15:38:38.905" v="2701" actId="20577"/>
        <pc:sldMkLst>
          <pc:docMk/>
          <pc:sldMk cId="3621811701" sldId="272"/>
        </pc:sldMkLst>
        <pc:spChg chg="mod">
          <ac:chgData name="Kimble Love" userId="1f2c16c95f855842" providerId="LiveId" clId="{F69B48C4-3A60-4A12-A0AC-8DBB3B8AABAA}" dt="2018-11-04T15:38:38.905" v="2701" actId="20577"/>
          <ac:spMkLst>
            <pc:docMk/>
            <pc:sldMk cId="3621811701" sldId="272"/>
            <ac:spMk id="3" creationId="{483B0FCA-3F94-4D4B-A8DE-2D0B378B4655}"/>
          </ac:spMkLst>
        </pc:spChg>
      </pc:sldChg>
      <pc:sldChg chg="modSp add">
        <pc:chgData name="Kimble Love" userId="1f2c16c95f855842" providerId="LiveId" clId="{F69B48C4-3A60-4A12-A0AC-8DBB3B8AABAA}" dt="2018-11-04T14:17:14.093" v="1271" actId="115"/>
        <pc:sldMkLst>
          <pc:docMk/>
          <pc:sldMk cId="1911556697" sldId="273"/>
        </pc:sldMkLst>
        <pc:spChg chg="mod">
          <ac:chgData name="Kimble Love" userId="1f2c16c95f855842" providerId="LiveId" clId="{F69B48C4-3A60-4A12-A0AC-8DBB3B8AABAA}" dt="2018-11-04T14:10:52.267" v="945" actId="20577"/>
          <ac:spMkLst>
            <pc:docMk/>
            <pc:sldMk cId="1911556697" sldId="273"/>
            <ac:spMk id="2" creationId="{B55A9AD1-A348-4283-86D3-591F7B40A981}"/>
          </ac:spMkLst>
        </pc:spChg>
        <pc:spChg chg="mod">
          <ac:chgData name="Kimble Love" userId="1f2c16c95f855842" providerId="LiveId" clId="{F69B48C4-3A60-4A12-A0AC-8DBB3B8AABAA}" dt="2018-11-04T14:17:14.093" v="1271" actId="115"/>
          <ac:spMkLst>
            <pc:docMk/>
            <pc:sldMk cId="1911556697" sldId="273"/>
            <ac:spMk id="3" creationId="{576E3845-9F75-48CF-8E60-B12B6B1986DB}"/>
          </ac:spMkLst>
        </pc:spChg>
      </pc:sldChg>
      <pc:sldChg chg="modSp add">
        <pc:chgData name="Kimble Love" userId="1f2c16c95f855842" providerId="LiveId" clId="{F69B48C4-3A60-4A12-A0AC-8DBB3B8AABAA}" dt="2018-11-04T14:10:42.835" v="944" actId="20577"/>
        <pc:sldMkLst>
          <pc:docMk/>
          <pc:sldMk cId="3729394220" sldId="274"/>
        </pc:sldMkLst>
        <pc:spChg chg="mod">
          <ac:chgData name="Kimble Love" userId="1f2c16c95f855842" providerId="LiveId" clId="{F69B48C4-3A60-4A12-A0AC-8DBB3B8AABAA}" dt="2018-11-04T14:10:42.835" v="944" actId="20577"/>
          <ac:spMkLst>
            <pc:docMk/>
            <pc:sldMk cId="3729394220" sldId="274"/>
            <ac:spMk id="3" creationId="{4235ACFC-8C08-4E86-9ED9-4E944B8CD736}"/>
          </ac:spMkLst>
        </pc:spChg>
      </pc:sldChg>
      <pc:sldChg chg="del">
        <pc:chgData name="Kimble Love" userId="1f2c16c95f855842" providerId="LiveId" clId="{F69B48C4-3A60-4A12-A0AC-8DBB3B8AABAA}" dt="2018-11-04T15:00:38.971" v="1725" actId="2696"/>
        <pc:sldMkLst>
          <pc:docMk/>
          <pc:sldMk cId="1303439226" sldId="275"/>
        </pc:sldMkLst>
      </pc:sldChg>
      <pc:sldChg chg="add del">
        <pc:chgData name="Kimble Love" userId="1f2c16c95f855842" providerId="LiveId" clId="{F69B48C4-3A60-4A12-A0AC-8DBB3B8AABAA}" dt="2018-11-04T14:37:26.088" v="1564" actId="2696"/>
        <pc:sldMkLst>
          <pc:docMk/>
          <pc:sldMk cId="3275023854" sldId="276"/>
        </pc:sldMkLst>
      </pc:sldChg>
      <pc:sldChg chg="modSp del delDesignElem">
        <pc:chgData name="Kimble Love" userId="1f2c16c95f855842" providerId="LiveId" clId="{F69B48C4-3A60-4A12-A0AC-8DBB3B8AABAA}" dt="2018-11-04T14:24:26.408" v="1334" actId="2696"/>
        <pc:sldMkLst>
          <pc:docMk/>
          <pc:sldMk cId="4254547512" sldId="276"/>
        </pc:sldMkLst>
        <pc:spChg chg="mod">
          <ac:chgData name="Kimble Love" userId="1f2c16c95f855842" providerId="LiveId" clId="{F69B48C4-3A60-4A12-A0AC-8DBB3B8AABAA}" dt="2018-11-04T14:18:33.491" v="1273" actId="27636"/>
          <ac:spMkLst>
            <pc:docMk/>
            <pc:sldMk cId="4254547512" sldId="276"/>
            <ac:spMk id="50" creationId="{9DE2FBB6-A9C8-4677-987D-B74EF3ECE083}"/>
          </ac:spMkLst>
        </pc:spChg>
      </pc:sldChg>
      <pc:sldChg chg="del">
        <pc:chgData name="Kimble Love" userId="1f2c16c95f855842" providerId="LiveId" clId="{F69B48C4-3A60-4A12-A0AC-8DBB3B8AABAA}" dt="2018-11-04T14:38:16.478" v="1568" actId="2696"/>
        <pc:sldMkLst>
          <pc:docMk/>
          <pc:sldMk cId="2881291325" sldId="277"/>
        </pc:sldMkLst>
      </pc:sldChg>
      <pc:sldChg chg="add del">
        <pc:chgData name="Kimble Love" userId="1f2c16c95f855842" providerId="LiveId" clId="{F69B48C4-3A60-4A12-A0AC-8DBB3B8AABAA}" dt="2018-11-04T14:37:12.242" v="1563" actId="2696"/>
        <pc:sldMkLst>
          <pc:docMk/>
          <pc:sldMk cId="2350376239" sldId="278"/>
        </pc:sldMkLst>
      </pc:sldChg>
      <pc:sldChg chg="delSp add del setBg delDesignElem">
        <pc:chgData name="Kimble Love" userId="1f2c16c95f855842" providerId="LiveId" clId="{F69B48C4-3A60-4A12-A0AC-8DBB3B8AABAA}" dt="2018-11-04T14:38:26.142" v="1569" actId="2696"/>
        <pc:sldMkLst>
          <pc:docMk/>
          <pc:sldMk cId="1876501737" sldId="279"/>
        </pc:sldMkLst>
        <pc:spChg chg="del">
          <ac:chgData name="Kimble Love" userId="1f2c16c95f855842" providerId="LiveId" clId="{F69B48C4-3A60-4A12-A0AC-8DBB3B8AABAA}" dt="2018-11-04T14:37:08.745" v="1562"/>
          <ac:spMkLst>
            <pc:docMk/>
            <pc:sldMk cId="1876501737" sldId="279"/>
            <ac:spMk id="25" creationId="{0F8EDF29-1535-4A6E-807D-812733F33EDB}"/>
          </ac:spMkLst>
        </pc:spChg>
      </pc:sldChg>
      <pc:sldChg chg="add del">
        <pc:chgData name="Kimble Love" userId="1f2c16c95f855842" providerId="LiveId" clId="{F69B48C4-3A60-4A12-A0AC-8DBB3B8AABAA}" dt="2018-11-04T14:38:08.862" v="1567" actId="2696"/>
        <pc:sldMkLst>
          <pc:docMk/>
          <pc:sldMk cId="845785593" sldId="280"/>
        </pc:sldMkLst>
      </pc:sldChg>
      <pc:sldChg chg="add">
        <pc:chgData name="Kimble Love" userId="1f2c16c95f855842" providerId="LiveId" clId="{F69B48C4-3A60-4A12-A0AC-8DBB3B8AABAA}" dt="2018-11-04T14:38:02.575" v="1566"/>
        <pc:sldMkLst>
          <pc:docMk/>
          <pc:sldMk cId="332369283" sldId="281"/>
        </pc:sldMkLst>
      </pc:sldChg>
      <pc:sldChg chg="add del">
        <pc:chgData name="Kimble Love" userId="1f2c16c95f855842" providerId="LiveId" clId="{F69B48C4-3A60-4A12-A0AC-8DBB3B8AABAA}" dt="2018-11-04T14:59:55.337" v="1685" actId="2696"/>
        <pc:sldMkLst>
          <pc:docMk/>
          <pc:sldMk cId="3508484204" sldId="282"/>
        </pc:sldMkLst>
      </pc:sldChg>
      <pc:sldChg chg="addSp delSp modSp add mod setBg">
        <pc:chgData name="Kimble Love" userId="1f2c16c95f855842" providerId="LiveId" clId="{F69B48C4-3A60-4A12-A0AC-8DBB3B8AABAA}" dt="2018-11-04T14:58:34.844" v="1681" actId="114"/>
        <pc:sldMkLst>
          <pc:docMk/>
          <pc:sldMk cId="928922846" sldId="283"/>
        </pc:sldMkLst>
        <pc:spChg chg="mod ord">
          <ac:chgData name="Kimble Love" userId="1f2c16c95f855842" providerId="LiveId" clId="{F69B48C4-3A60-4A12-A0AC-8DBB3B8AABAA}" dt="2018-11-04T14:58:34.844" v="1681" actId="114"/>
          <ac:spMkLst>
            <pc:docMk/>
            <pc:sldMk cId="928922846" sldId="283"/>
            <ac:spMk id="2" creationId="{4F962DAC-E202-494C-B1BA-C7515A39162B}"/>
          </ac:spMkLst>
        </pc:spChg>
        <pc:spChg chg="del">
          <ac:chgData name="Kimble Love" userId="1f2c16c95f855842" providerId="LiveId" clId="{F69B48C4-3A60-4A12-A0AC-8DBB3B8AABAA}" dt="2018-11-04T14:40:13.571" v="1572"/>
          <ac:spMkLst>
            <pc:docMk/>
            <pc:sldMk cId="928922846" sldId="283"/>
            <ac:spMk id="3" creationId="{AD16374E-5FB3-4B3C-B71B-673811DE7254}"/>
          </ac:spMkLst>
        </pc:spChg>
        <pc:spChg chg="add del mod">
          <ac:chgData name="Kimble Love" userId="1f2c16c95f855842" providerId="LiveId" clId="{F69B48C4-3A60-4A12-A0AC-8DBB3B8AABAA}" dt="2018-11-04T14:55:06.786" v="1624"/>
          <ac:spMkLst>
            <pc:docMk/>
            <pc:sldMk cId="928922846" sldId="283"/>
            <ac:spMk id="13" creationId="{9E2433ED-C3EF-4019-8246-AD888175FF0C}"/>
          </ac:spMkLst>
        </pc:spChg>
        <pc:spChg chg="add del">
          <ac:chgData name="Kimble Love" userId="1f2c16c95f855842" providerId="LiveId" clId="{F69B48C4-3A60-4A12-A0AC-8DBB3B8AABAA}" dt="2018-11-04T14:50:29.282" v="1589" actId="26606"/>
          <ac:spMkLst>
            <pc:docMk/>
            <pc:sldMk cId="928922846" sldId="283"/>
            <ac:spMk id="16" creationId="{A032B9C0-B043-4DBE-BE51-5FB220A8AC78}"/>
          </ac:spMkLst>
        </pc:spChg>
        <pc:spChg chg="add del">
          <ac:chgData name="Kimble Love" userId="1f2c16c95f855842" providerId="LiveId" clId="{F69B48C4-3A60-4A12-A0AC-8DBB3B8AABAA}" dt="2018-11-04T14:50:29.282" v="1589" actId="26606"/>
          <ac:spMkLst>
            <pc:docMk/>
            <pc:sldMk cId="928922846" sldId="283"/>
            <ac:spMk id="19" creationId="{6DDE478A-9B9B-4F32-906C-273776BD77F0}"/>
          </ac:spMkLst>
        </pc:spChg>
        <pc:spChg chg="add del">
          <ac:chgData name="Kimble Love" userId="1f2c16c95f855842" providerId="LiveId" clId="{F69B48C4-3A60-4A12-A0AC-8DBB3B8AABAA}" dt="2018-11-04T14:52:44.281" v="1602" actId="26606"/>
          <ac:spMkLst>
            <pc:docMk/>
            <pc:sldMk cId="928922846" sldId="283"/>
            <ac:spMk id="25" creationId="{FABDB0D4-44A0-48B5-84BA-5D0A778DC266}"/>
          </ac:spMkLst>
        </pc:spChg>
        <pc:spChg chg="add del">
          <ac:chgData name="Kimble Love" userId="1f2c16c95f855842" providerId="LiveId" clId="{F69B48C4-3A60-4A12-A0AC-8DBB3B8AABAA}" dt="2018-11-04T14:52:44.281" v="1602" actId="26606"/>
          <ac:spMkLst>
            <pc:docMk/>
            <pc:sldMk cId="928922846" sldId="283"/>
            <ac:spMk id="28" creationId="{2C7ABDF5-6611-49C8-8240-09A39FEFF650}"/>
          </ac:spMkLst>
        </pc:spChg>
        <pc:spChg chg="add del">
          <ac:chgData name="Kimble Love" userId="1f2c16c95f855842" providerId="LiveId" clId="{F69B48C4-3A60-4A12-A0AC-8DBB3B8AABAA}" dt="2018-11-04T14:52:52.051" v="1606" actId="26606"/>
          <ac:spMkLst>
            <pc:docMk/>
            <pc:sldMk cId="928922846" sldId="283"/>
            <ac:spMk id="29" creationId="{D6573690-978D-48A4-8645-0E01F8211B71}"/>
          </ac:spMkLst>
        </pc:spChg>
        <pc:spChg chg="add del">
          <ac:chgData name="Kimble Love" userId="1f2c16c95f855842" providerId="LiveId" clId="{F69B48C4-3A60-4A12-A0AC-8DBB3B8AABAA}" dt="2018-11-04T14:52:45.217" v="1604" actId="26606"/>
          <ac:spMkLst>
            <pc:docMk/>
            <pc:sldMk cId="928922846" sldId="283"/>
            <ac:spMk id="35" creationId="{6B41991E-FEAE-49BB-BDDD-80639BB61C96}"/>
          </ac:spMkLst>
        </pc:spChg>
        <pc:spChg chg="add del">
          <ac:chgData name="Kimble Love" userId="1f2c16c95f855842" providerId="LiveId" clId="{F69B48C4-3A60-4A12-A0AC-8DBB3B8AABAA}" dt="2018-11-04T14:52:45.217" v="1604" actId="26606"/>
          <ac:spMkLst>
            <pc:docMk/>
            <pc:sldMk cId="928922846" sldId="283"/>
            <ac:spMk id="36" creationId="{16FD6C80-41FC-4B60-B512-F633896F09F5}"/>
          </ac:spMkLst>
        </pc:spChg>
        <pc:spChg chg="add del">
          <ac:chgData name="Kimble Love" userId="1f2c16c95f855842" providerId="LiveId" clId="{F69B48C4-3A60-4A12-A0AC-8DBB3B8AABAA}" dt="2018-11-04T14:53:14.916" v="1612" actId="26606"/>
          <ac:spMkLst>
            <pc:docMk/>
            <pc:sldMk cId="928922846" sldId="283"/>
            <ac:spMk id="37" creationId="{C6F9089A-FAA2-4B7F-B3F4-E5F52CFB5AC2}"/>
          </ac:spMkLst>
        </pc:spChg>
        <pc:spChg chg="add del">
          <ac:chgData name="Kimble Love" userId="1f2c16c95f855842" providerId="LiveId" clId="{F69B48C4-3A60-4A12-A0AC-8DBB3B8AABAA}" dt="2018-11-04T14:52:52.051" v="1606" actId="26606"/>
          <ac:spMkLst>
            <pc:docMk/>
            <pc:sldMk cId="928922846" sldId="283"/>
            <ac:spMk id="39" creationId="{858084FA-40DB-44FC-94DA-93AA71CD6924}"/>
          </ac:spMkLst>
        </pc:spChg>
        <pc:spChg chg="add del">
          <ac:chgData name="Kimble Love" userId="1f2c16c95f855842" providerId="LiveId" clId="{F69B48C4-3A60-4A12-A0AC-8DBB3B8AABAA}" dt="2018-11-04T14:52:57.822" v="1608" actId="26606"/>
          <ac:spMkLst>
            <pc:docMk/>
            <pc:sldMk cId="928922846" sldId="283"/>
            <ac:spMk id="43" creationId="{BF3ADF1F-71E8-4F37-A85D-FA78C0C17ED6}"/>
          </ac:spMkLst>
        </pc:spChg>
        <pc:spChg chg="add del">
          <ac:chgData name="Kimble Love" userId="1f2c16c95f855842" providerId="LiveId" clId="{F69B48C4-3A60-4A12-A0AC-8DBB3B8AABAA}" dt="2018-11-04T14:52:57.822" v="1608" actId="26606"/>
          <ac:spMkLst>
            <pc:docMk/>
            <pc:sldMk cId="928922846" sldId="283"/>
            <ac:spMk id="44" creationId="{9816BCB4-2B26-4155-9D4F-5EB802285BCA}"/>
          </ac:spMkLst>
        </pc:spChg>
        <pc:spChg chg="add del">
          <ac:chgData name="Kimble Love" userId="1f2c16c95f855842" providerId="LiveId" clId="{F69B48C4-3A60-4A12-A0AC-8DBB3B8AABAA}" dt="2018-11-04T14:52:57.822" v="1608" actId="26606"/>
          <ac:spMkLst>
            <pc:docMk/>
            <pc:sldMk cId="928922846" sldId="283"/>
            <ac:spMk id="48" creationId="{56E4F733-9D64-4A97-9CA7-C016548AD01D}"/>
          </ac:spMkLst>
        </pc:spChg>
        <pc:spChg chg="add del">
          <ac:chgData name="Kimble Love" userId="1f2c16c95f855842" providerId="LiveId" clId="{F69B48C4-3A60-4A12-A0AC-8DBB3B8AABAA}" dt="2018-11-04T14:55:31.352" v="1632" actId="26606"/>
          <ac:spMkLst>
            <pc:docMk/>
            <pc:sldMk cId="928922846" sldId="283"/>
            <ac:spMk id="49" creationId="{2C7ABDF5-6611-49C8-8240-09A39FEFF650}"/>
          </ac:spMkLst>
        </pc:spChg>
        <pc:spChg chg="add del">
          <ac:chgData name="Kimble Love" userId="1f2c16c95f855842" providerId="LiveId" clId="{F69B48C4-3A60-4A12-A0AC-8DBB3B8AABAA}" dt="2018-11-04T14:53:05.892" v="1610" actId="26606"/>
          <ac:spMkLst>
            <pc:docMk/>
            <pc:sldMk cId="928922846" sldId="283"/>
            <ac:spMk id="50" creationId="{9527A868-C36D-409A-8055-802BE2A54385}"/>
          </ac:spMkLst>
        </pc:spChg>
        <pc:spChg chg="add del">
          <ac:chgData name="Kimble Love" userId="1f2c16c95f855842" providerId="LiveId" clId="{F69B48C4-3A60-4A12-A0AC-8DBB3B8AABAA}" dt="2018-11-04T14:53:05.892" v="1610" actId="26606"/>
          <ac:spMkLst>
            <pc:docMk/>
            <pc:sldMk cId="928922846" sldId="283"/>
            <ac:spMk id="51" creationId="{F1A1520B-6CB5-44F1-BC27-81C5AEC7BBFB}"/>
          </ac:spMkLst>
        </pc:spChg>
        <pc:spChg chg="add del">
          <ac:chgData name="Kimble Love" userId="1f2c16c95f855842" providerId="LiveId" clId="{F69B48C4-3A60-4A12-A0AC-8DBB3B8AABAA}" dt="2018-11-04T14:55:31.352" v="1632" actId="26606"/>
          <ac:spMkLst>
            <pc:docMk/>
            <pc:sldMk cId="928922846" sldId="283"/>
            <ac:spMk id="55" creationId="{B4942348-92E3-45FC-B760-D513C3177FC9}"/>
          </ac:spMkLst>
        </pc:spChg>
        <pc:spChg chg="add del">
          <ac:chgData name="Kimble Love" userId="1f2c16c95f855842" providerId="LiveId" clId="{F69B48C4-3A60-4A12-A0AC-8DBB3B8AABAA}" dt="2018-11-04T14:53:14.916" v="1612" actId="26606"/>
          <ac:spMkLst>
            <pc:docMk/>
            <pc:sldMk cId="928922846" sldId="283"/>
            <ac:spMk id="58" creationId="{D6573690-978D-48A4-8645-0E01F8211B71}"/>
          </ac:spMkLst>
        </pc:spChg>
        <pc:spChg chg="add del">
          <ac:chgData name="Kimble Love" userId="1f2c16c95f855842" providerId="LiveId" clId="{F69B48C4-3A60-4A12-A0AC-8DBB3B8AABAA}" dt="2018-11-04T14:53:14.916" v="1612" actId="26606"/>
          <ac:spMkLst>
            <pc:docMk/>
            <pc:sldMk cId="928922846" sldId="283"/>
            <ac:spMk id="61" creationId="{858084FA-40DB-44FC-94DA-93AA71CD6924}"/>
          </ac:spMkLst>
        </pc:spChg>
        <pc:spChg chg="add del">
          <ac:chgData name="Kimble Love" userId="1f2c16c95f855842" providerId="LiveId" clId="{F69B48C4-3A60-4A12-A0AC-8DBB3B8AABAA}" dt="2018-11-04T14:53:14.916" v="1612" actId="26606"/>
          <ac:spMkLst>
            <pc:docMk/>
            <pc:sldMk cId="928922846" sldId="283"/>
            <ac:spMk id="63" creationId="{A158A543-8157-4199-9351-CBCA06522B03}"/>
          </ac:spMkLst>
        </pc:spChg>
        <pc:spChg chg="add del">
          <ac:chgData name="Kimble Love" userId="1f2c16c95f855842" providerId="LiveId" clId="{F69B48C4-3A60-4A12-A0AC-8DBB3B8AABAA}" dt="2018-11-04T14:53:22.001" v="1614" actId="26606"/>
          <ac:spMkLst>
            <pc:docMk/>
            <pc:sldMk cId="928922846" sldId="283"/>
            <ac:spMk id="67" creationId="{1C5D755C-6A9E-4780-8524-22F98BAC1A3D}"/>
          </ac:spMkLst>
        </pc:spChg>
        <pc:spChg chg="add del">
          <ac:chgData name="Kimble Love" userId="1f2c16c95f855842" providerId="LiveId" clId="{F69B48C4-3A60-4A12-A0AC-8DBB3B8AABAA}" dt="2018-11-04T14:53:22.001" v="1614" actId="26606"/>
          <ac:spMkLst>
            <pc:docMk/>
            <pc:sldMk cId="928922846" sldId="283"/>
            <ac:spMk id="68" creationId="{A88E5A97-9FAA-45CC-A3B4-0D3B1089ED48}"/>
          </ac:spMkLst>
        </pc:spChg>
        <pc:spChg chg="add del">
          <ac:chgData name="Kimble Love" userId="1f2c16c95f855842" providerId="LiveId" clId="{F69B48C4-3A60-4A12-A0AC-8DBB3B8AABAA}" dt="2018-11-04T14:53:22.001" v="1614" actId="26606"/>
          <ac:spMkLst>
            <pc:docMk/>
            <pc:sldMk cId="928922846" sldId="283"/>
            <ac:spMk id="69" creationId="{BDCAB032-C91A-4569-8B31-104EAA5CE21D}"/>
          </ac:spMkLst>
        </pc:spChg>
        <pc:spChg chg="add del">
          <ac:chgData name="Kimble Love" userId="1f2c16c95f855842" providerId="LiveId" clId="{F69B48C4-3A60-4A12-A0AC-8DBB3B8AABAA}" dt="2018-11-04T14:53:22.001" v="1614" actId="26606"/>
          <ac:spMkLst>
            <pc:docMk/>
            <pc:sldMk cId="928922846" sldId="283"/>
            <ac:spMk id="70" creationId="{D8AC099B-3614-4184-BF57-F5447D1541E4}"/>
          </ac:spMkLst>
        </pc:spChg>
        <pc:spChg chg="add del">
          <ac:chgData name="Kimble Love" userId="1f2c16c95f855842" providerId="LiveId" clId="{F69B48C4-3A60-4A12-A0AC-8DBB3B8AABAA}" dt="2018-11-04T14:53:22.001" v="1614" actId="26606"/>
          <ac:spMkLst>
            <pc:docMk/>
            <pc:sldMk cId="928922846" sldId="283"/>
            <ac:spMk id="71" creationId="{BFB84873-0F40-47AB-9B38-116605C087EF}"/>
          </ac:spMkLst>
        </pc:spChg>
        <pc:spChg chg="add del">
          <ac:chgData name="Kimble Love" userId="1f2c16c95f855842" providerId="LiveId" clId="{F69B48C4-3A60-4A12-A0AC-8DBB3B8AABAA}" dt="2018-11-04T14:53:28.084" v="1616" actId="26606"/>
          <ac:spMkLst>
            <pc:docMk/>
            <pc:sldMk cId="928922846" sldId="283"/>
            <ac:spMk id="76" creationId="{D6573690-978D-48A4-8645-0E01F8211B71}"/>
          </ac:spMkLst>
        </pc:spChg>
        <pc:spChg chg="add del">
          <ac:chgData name="Kimble Love" userId="1f2c16c95f855842" providerId="LiveId" clId="{F69B48C4-3A60-4A12-A0AC-8DBB3B8AABAA}" dt="2018-11-04T14:53:28.084" v="1616" actId="26606"/>
          <ac:spMkLst>
            <pc:docMk/>
            <pc:sldMk cId="928922846" sldId="283"/>
            <ac:spMk id="79" creationId="{858084FA-40DB-44FC-94DA-93AA71CD6924}"/>
          </ac:spMkLst>
        </pc:spChg>
        <pc:spChg chg="add del">
          <ac:chgData name="Kimble Love" userId="1f2c16c95f855842" providerId="LiveId" clId="{F69B48C4-3A60-4A12-A0AC-8DBB3B8AABAA}" dt="2018-11-04T14:55:04.284" v="1618" actId="26606"/>
          <ac:spMkLst>
            <pc:docMk/>
            <pc:sldMk cId="928922846" sldId="283"/>
            <ac:spMk id="83" creationId="{2C7ABDF5-6611-49C8-8240-09A39FEFF650}"/>
          </ac:spMkLst>
        </pc:spChg>
        <pc:spChg chg="add del">
          <ac:chgData name="Kimble Love" userId="1f2c16c95f855842" providerId="LiveId" clId="{F69B48C4-3A60-4A12-A0AC-8DBB3B8AABAA}" dt="2018-11-04T14:55:04.284" v="1618" actId="26606"/>
          <ac:spMkLst>
            <pc:docMk/>
            <pc:sldMk cId="928922846" sldId="283"/>
            <ac:spMk id="84" creationId="{FABDB0D4-44A0-48B5-84BA-5D0A778DC266}"/>
          </ac:spMkLst>
        </pc:spChg>
        <pc:spChg chg="add del">
          <ac:chgData name="Kimble Love" userId="1f2c16c95f855842" providerId="LiveId" clId="{F69B48C4-3A60-4A12-A0AC-8DBB3B8AABAA}" dt="2018-11-04T14:55:35.495" v="1634" actId="26606"/>
          <ac:spMkLst>
            <pc:docMk/>
            <pc:sldMk cId="928922846" sldId="283"/>
            <ac:spMk id="87" creationId="{BF3ADF1F-71E8-4F37-A85D-FA78C0C17ED6}"/>
          </ac:spMkLst>
        </pc:spChg>
        <pc:spChg chg="add del">
          <ac:chgData name="Kimble Love" userId="1f2c16c95f855842" providerId="LiveId" clId="{F69B48C4-3A60-4A12-A0AC-8DBB3B8AABAA}" dt="2018-11-04T14:55:35.495" v="1634" actId="26606"/>
          <ac:spMkLst>
            <pc:docMk/>
            <pc:sldMk cId="928922846" sldId="283"/>
            <ac:spMk id="88" creationId="{9816BCB4-2B26-4155-9D4F-5EB802285BCA}"/>
          </ac:spMkLst>
        </pc:spChg>
        <pc:spChg chg="add del">
          <ac:chgData name="Kimble Love" userId="1f2c16c95f855842" providerId="LiveId" clId="{F69B48C4-3A60-4A12-A0AC-8DBB3B8AABAA}" dt="2018-11-04T14:55:35.495" v="1634" actId="26606"/>
          <ac:spMkLst>
            <pc:docMk/>
            <pc:sldMk cId="928922846" sldId="283"/>
            <ac:spMk id="92" creationId="{05F7AAC3-3552-480C-B917-394F72649DE3}"/>
          </ac:spMkLst>
        </pc:spChg>
        <pc:spChg chg="add del">
          <ac:chgData name="Kimble Love" userId="1f2c16c95f855842" providerId="LiveId" clId="{F69B48C4-3A60-4A12-A0AC-8DBB3B8AABAA}" dt="2018-11-04T14:55:43.878" v="1636" actId="26606"/>
          <ac:spMkLst>
            <pc:docMk/>
            <pc:sldMk cId="928922846" sldId="283"/>
            <ac:spMk id="97" creationId="{7D4C8209-B25A-4617-8F95-447D56055AA7}"/>
          </ac:spMkLst>
        </pc:spChg>
        <pc:spChg chg="add del">
          <ac:chgData name="Kimble Love" userId="1f2c16c95f855842" providerId="LiveId" clId="{F69B48C4-3A60-4A12-A0AC-8DBB3B8AABAA}" dt="2018-11-04T14:55:47.819" v="1638" actId="26606"/>
          <ac:spMkLst>
            <pc:docMk/>
            <pc:sldMk cId="928922846" sldId="283"/>
            <ac:spMk id="99" creationId="{1C5D755C-6A9E-4780-8524-22F98BAC1A3D}"/>
          </ac:spMkLst>
        </pc:spChg>
        <pc:spChg chg="add del">
          <ac:chgData name="Kimble Love" userId="1f2c16c95f855842" providerId="LiveId" clId="{F69B48C4-3A60-4A12-A0AC-8DBB3B8AABAA}" dt="2018-11-04T14:55:47.819" v="1638" actId="26606"/>
          <ac:spMkLst>
            <pc:docMk/>
            <pc:sldMk cId="928922846" sldId="283"/>
            <ac:spMk id="100" creationId="{A88E5A97-9FAA-45CC-A3B4-0D3B1089ED48}"/>
          </ac:spMkLst>
        </pc:spChg>
        <pc:spChg chg="add del">
          <ac:chgData name="Kimble Love" userId="1f2c16c95f855842" providerId="LiveId" clId="{F69B48C4-3A60-4A12-A0AC-8DBB3B8AABAA}" dt="2018-11-04T14:55:47.819" v="1638" actId="26606"/>
          <ac:spMkLst>
            <pc:docMk/>
            <pc:sldMk cId="928922846" sldId="283"/>
            <ac:spMk id="101" creationId="{BDCAB032-C91A-4569-8B31-104EAA5CE21D}"/>
          </ac:spMkLst>
        </pc:spChg>
        <pc:spChg chg="add del">
          <ac:chgData name="Kimble Love" userId="1f2c16c95f855842" providerId="LiveId" clId="{F69B48C4-3A60-4A12-A0AC-8DBB3B8AABAA}" dt="2018-11-04T14:55:47.819" v="1638" actId="26606"/>
          <ac:spMkLst>
            <pc:docMk/>
            <pc:sldMk cId="928922846" sldId="283"/>
            <ac:spMk id="102" creationId="{D8AC099B-3614-4184-BF57-F5447D1541E4}"/>
          </ac:spMkLst>
        </pc:spChg>
        <pc:spChg chg="add del">
          <ac:chgData name="Kimble Love" userId="1f2c16c95f855842" providerId="LiveId" clId="{F69B48C4-3A60-4A12-A0AC-8DBB3B8AABAA}" dt="2018-11-04T14:55:47.819" v="1638" actId="26606"/>
          <ac:spMkLst>
            <pc:docMk/>
            <pc:sldMk cId="928922846" sldId="283"/>
            <ac:spMk id="103" creationId="{3F05A03E-E3DF-4FA5-A537-2E12BC9C3594}"/>
          </ac:spMkLst>
        </pc:spChg>
        <pc:spChg chg="add del">
          <ac:chgData name="Kimble Love" userId="1f2c16c95f855842" providerId="LiveId" clId="{F69B48C4-3A60-4A12-A0AC-8DBB3B8AABAA}" dt="2018-11-04T14:55:49.790" v="1640" actId="26606"/>
          <ac:spMkLst>
            <pc:docMk/>
            <pc:sldMk cId="928922846" sldId="283"/>
            <ac:spMk id="108" creationId="{D6573690-978D-48A4-8645-0E01F8211B71}"/>
          </ac:spMkLst>
        </pc:spChg>
        <pc:spChg chg="add del">
          <ac:chgData name="Kimble Love" userId="1f2c16c95f855842" providerId="LiveId" clId="{F69B48C4-3A60-4A12-A0AC-8DBB3B8AABAA}" dt="2018-11-04T14:55:49.790" v="1640" actId="26606"/>
          <ac:spMkLst>
            <pc:docMk/>
            <pc:sldMk cId="928922846" sldId="283"/>
            <ac:spMk id="111" creationId="{858084FA-40DB-44FC-94DA-93AA71CD6924}"/>
          </ac:spMkLst>
        </pc:spChg>
        <pc:spChg chg="add del">
          <ac:chgData name="Kimble Love" userId="1f2c16c95f855842" providerId="LiveId" clId="{F69B48C4-3A60-4A12-A0AC-8DBB3B8AABAA}" dt="2018-11-04T14:55:57.782" v="1642"/>
          <ac:spMkLst>
            <pc:docMk/>
            <pc:sldMk cId="928922846" sldId="283"/>
            <ac:spMk id="117" creationId="{7D4C8209-B25A-4617-8F95-447D56055AA7}"/>
          </ac:spMkLst>
        </pc:spChg>
        <pc:picChg chg="add del mod">
          <ac:chgData name="Kimble Love" userId="1f2c16c95f855842" providerId="LiveId" clId="{F69B48C4-3A60-4A12-A0AC-8DBB3B8AABAA}" dt="2018-11-04T14:50:42.121" v="1594" actId="478"/>
          <ac:picMkLst>
            <pc:docMk/>
            <pc:sldMk cId="928922846" sldId="283"/>
            <ac:picMk id="5" creationId="{CB3575EF-A36F-492B-A3E0-5B797100E23C}"/>
          </ac:picMkLst>
        </pc:picChg>
        <pc:picChg chg="add mod ord">
          <ac:chgData name="Kimble Love" userId="1f2c16c95f855842" providerId="LiveId" clId="{F69B48C4-3A60-4A12-A0AC-8DBB3B8AABAA}" dt="2018-11-04T14:55:49.836" v="1641" actId="26606"/>
          <ac:picMkLst>
            <pc:docMk/>
            <pc:sldMk cId="928922846" sldId="283"/>
            <ac:picMk id="7" creationId="{A5942426-9082-4D18-BD4E-5A3698BD74E7}"/>
          </ac:picMkLst>
        </pc:picChg>
        <pc:picChg chg="add del mod">
          <ac:chgData name="Kimble Love" userId="1f2c16c95f855842" providerId="LiveId" clId="{F69B48C4-3A60-4A12-A0AC-8DBB3B8AABAA}" dt="2018-11-04T14:44:20.945" v="1582"/>
          <ac:picMkLst>
            <pc:docMk/>
            <pc:sldMk cId="928922846" sldId="283"/>
            <ac:picMk id="9" creationId="{93B27005-A822-46AB-A483-393B0C697D71}"/>
          </ac:picMkLst>
        </pc:picChg>
        <pc:picChg chg="add del mod ord">
          <ac:chgData name="Kimble Love" userId="1f2c16c95f855842" providerId="LiveId" clId="{F69B48C4-3A60-4A12-A0AC-8DBB3B8AABAA}" dt="2018-11-04T14:55:49.836" v="1641" actId="26606"/>
          <ac:picMkLst>
            <pc:docMk/>
            <pc:sldMk cId="928922846" sldId="283"/>
            <ac:picMk id="11" creationId="{B2D4A5D2-5CA6-4232-84FB-5A97EAF5BDFD}"/>
          </ac:picMkLst>
        </pc:picChg>
        <pc:picChg chg="add del">
          <ac:chgData name="Kimble Love" userId="1f2c16c95f855842" providerId="LiveId" clId="{F69B48C4-3A60-4A12-A0AC-8DBB3B8AABAA}" dt="2018-11-04T14:50:29.282" v="1589" actId="26606"/>
          <ac:picMkLst>
            <pc:docMk/>
            <pc:sldMk cId="928922846" sldId="283"/>
            <ac:picMk id="14" creationId="{CB3575EF-A36F-492B-A3E0-5B797100E23C}"/>
          </ac:picMkLst>
        </pc:picChg>
        <pc:picChg chg="add del mod">
          <ac:chgData name="Kimble Love" userId="1f2c16c95f855842" providerId="LiveId" clId="{F69B48C4-3A60-4A12-A0AC-8DBB3B8AABAA}" dt="2018-11-04T14:55:49.836" v="1641" actId="26606"/>
          <ac:picMkLst>
            <pc:docMk/>
            <pc:sldMk cId="928922846" sldId="283"/>
            <ac:picMk id="17" creationId="{2D9C56EB-D2CD-4E82-8B7F-CB14D17D946C}"/>
          </ac:picMkLst>
        </pc:picChg>
        <pc:picChg chg="add del mod ord">
          <ac:chgData name="Kimble Love" userId="1f2c16c95f855842" providerId="LiveId" clId="{F69B48C4-3A60-4A12-A0AC-8DBB3B8AABAA}" dt="2018-11-04T14:55:49.836" v="1641" actId="26606"/>
          <ac:picMkLst>
            <pc:docMk/>
            <pc:sldMk cId="928922846" sldId="283"/>
            <ac:picMk id="20" creationId="{D587D41F-3DE1-477D-8027-EA5F7369BB72}"/>
          </ac:picMkLst>
        </pc:picChg>
        <pc:picChg chg="add del">
          <ac:chgData name="Kimble Love" userId="1f2c16c95f855842" providerId="LiveId" clId="{F69B48C4-3A60-4A12-A0AC-8DBB3B8AABAA}" dt="2018-11-04T14:52:44.281" v="1602" actId="26606"/>
          <ac:picMkLst>
            <pc:docMk/>
            <pc:sldMk cId="928922846" sldId="283"/>
            <ac:picMk id="22" creationId="{2D9C56EB-D2CD-4E82-8B7F-CB14D17D946C}"/>
          </ac:picMkLst>
        </pc:picChg>
        <pc:picChg chg="add del">
          <ac:chgData name="Kimble Love" userId="1f2c16c95f855842" providerId="LiveId" clId="{F69B48C4-3A60-4A12-A0AC-8DBB3B8AABAA}" dt="2018-11-04T14:55:31.352" v="1632" actId="26606"/>
          <ac:picMkLst>
            <pc:docMk/>
            <pc:sldMk cId="928922846" sldId="283"/>
            <ac:picMk id="24" creationId="{2D9C56EB-D2CD-4E82-8B7F-CB14D17D946C}"/>
          </ac:picMkLst>
        </pc:picChg>
        <pc:picChg chg="add del mod">
          <ac:chgData name="Kimble Love" userId="1f2c16c95f855842" providerId="LiveId" clId="{F69B48C4-3A60-4A12-A0AC-8DBB3B8AABAA}" dt="2018-11-04T14:55:20.813" v="1630" actId="478"/>
          <ac:picMkLst>
            <pc:docMk/>
            <pc:sldMk cId="928922846" sldId="283"/>
            <ac:picMk id="26" creationId="{FA2F6A4C-2166-406D-8B5B-6B7F8B2C870E}"/>
          </ac:picMkLst>
        </pc:picChg>
        <pc:picChg chg="add del">
          <ac:chgData name="Kimble Love" userId="1f2c16c95f855842" providerId="LiveId" clId="{F69B48C4-3A60-4A12-A0AC-8DBB3B8AABAA}" dt="2018-11-04T14:52:52.051" v="1606" actId="26606"/>
          <ac:picMkLst>
            <pc:docMk/>
            <pc:sldMk cId="928922846" sldId="283"/>
            <ac:picMk id="27" creationId="{24011A3A-9884-40BF-94F6-0625A0ADD326}"/>
          </ac:picMkLst>
        </pc:picChg>
        <pc:picChg chg="add del">
          <ac:chgData name="Kimble Love" userId="1f2c16c95f855842" providerId="LiveId" clId="{F69B48C4-3A60-4A12-A0AC-8DBB3B8AABAA}" dt="2018-11-04T14:52:52.051" v="1606" actId="26606"/>
          <ac:picMkLst>
            <pc:docMk/>
            <pc:sldMk cId="928922846" sldId="283"/>
            <ac:picMk id="31" creationId="{D4B84446-184D-45CE-9532-48179EAE58C9}"/>
          </ac:picMkLst>
        </pc:picChg>
        <pc:picChg chg="add del">
          <ac:chgData name="Kimble Love" userId="1f2c16c95f855842" providerId="LiveId" clId="{F69B48C4-3A60-4A12-A0AC-8DBB3B8AABAA}" dt="2018-11-04T14:52:52.051" v="1606" actId="26606"/>
          <ac:picMkLst>
            <pc:docMk/>
            <pc:sldMk cId="928922846" sldId="283"/>
            <ac:picMk id="33" creationId="{C9229660-8639-44E7-B486-7436516E6B62}"/>
          </ac:picMkLst>
        </pc:picChg>
        <pc:picChg chg="add del">
          <ac:chgData name="Kimble Love" userId="1f2c16c95f855842" providerId="LiveId" clId="{F69B48C4-3A60-4A12-A0AC-8DBB3B8AABAA}" dt="2018-11-04T14:52:45.217" v="1604" actId="26606"/>
          <ac:picMkLst>
            <pc:docMk/>
            <pc:sldMk cId="928922846" sldId="283"/>
            <ac:picMk id="34" creationId="{2D9C56EB-D2CD-4E82-8B7F-CB14D17D946C}"/>
          </ac:picMkLst>
        </pc:picChg>
        <pc:picChg chg="add del">
          <ac:chgData name="Kimble Love" userId="1f2c16c95f855842" providerId="LiveId" clId="{F69B48C4-3A60-4A12-A0AC-8DBB3B8AABAA}" dt="2018-11-04T14:52:52.051" v="1606" actId="26606"/>
          <ac:picMkLst>
            <pc:docMk/>
            <pc:sldMk cId="928922846" sldId="283"/>
            <ac:picMk id="38" creationId="{1530DCFF-08F5-434A-A0D5-F3E89407A615}"/>
          </ac:picMkLst>
        </pc:picChg>
        <pc:picChg chg="add del">
          <ac:chgData name="Kimble Love" userId="1f2c16c95f855842" providerId="LiveId" clId="{F69B48C4-3A60-4A12-A0AC-8DBB3B8AABAA}" dt="2018-11-04T14:52:52.051" v="1606" actId="26606"/>
          <ac:picMkLst>
            <pc:docMk/>
            <pc:sldMk cId="928922846" sldId="283"/>
            <ac:picMk id="40" creationId="{2D9C56EB-D2CD-4E82-8B7F-CB14D17D946C}"/>
          </ac:picMkLst>
        </pc:picChg>
        <pc:picChg chg="add del">
          <ac:chgData name="Kimble Love" userId="1f2c16c95f855842" providerId="LiveId" clId="{F69B48C4-3A60-4A12-A0AC-8DBB3B8AABAA}" dt="2018-11-04T14:52:57.822" v="1608" actId="26606"/>
          <ac:picMkLst>
            <pc:docMk/>
            <pc:sldMk cId="928922846" sldId="283"/>
            <ac:picMk id="42" creationId="{2D9C56EB-D2CD-4E82-8B7F-CB14D17D946C}"/>
          </ac:picMkLst>
        </pc:picChg>
        <pc:picChg chg="add del">
          <ac:chgData name="Kimble Love" userId="1f2c16c95f855842" providerId="LiveId" clId="{F69B48C4-3A60-4A12-A0AC-8DBB3B8AABAA}" dt="2018-11-04T14:53:05.892" v="1610" actId="26606"/>
          <ac:picMkLst>
            <pc:docMk/>
            <pc:sldMk cId="928922846" sldId="283"/>
            <ac:picMk id="52" creationId="{2D9C56EB-D2CD-4E82-8B7F-CB14D17D946C}"/>
          </ac:picMkLst>
        </pc:picChg>
        <pc:picChg chg="add del">
          <ac:chgData name="Kimble Love" userId="1f2c16c95f855842" providerId="LiveId" clId="{F69B48C4-3A60-4A12-A0AC-8DBB3B8AABAA}" dt="2018-11-04T14:53:14.916" v="1612" actId="26606"/>
          <ac:picMkLst>
            <pc:docMk/>
            <pc:sldMk cId="928922846" sldId="283"/>
            <ac:picMk id="56" creationId="{1530DCFF-08F5-434A-A0D5-F3E89407A615}"/>
          </ac:picMkLst>
        </pc:picChg>
        <pc:picChg chg="add del">
          <ac:chgData name="Kimble Love" userId="1f2c16c95f855842" providerId="LiveId" clId="{F69B48C4-3A60-4A12-A0AC-8DBB3B8AABAA}" dt="2018-11-04T14:53:14.916" v="1612" actId="26606"/>
          <ac:picMkLst>
            <pc:docMk/>
            <pc:sldMk cId="928922846" sldId="283"/>
            <ac:picMk id="57" creationId="{24011A3A-9884-40BF-94F6-0625A0ADD326}"/>
          </ac:picMkLst>
        </pc:picChg>
        <pc:picChg chg="add del">
          <ac:chgData name="Kimble Love" userId="1f2c16c95f855842" providerId="LiveId" clId="{F69B48C4-3A60-4A12-A0AC-8DBB3B8AABAA}" dt="2018-11-04T14:53:14.916" v="1612" actId="26606"/>
          <ac:picMkLst>
            <pc:docMk/>
            <pc:sldMk cId="928922846" sldId="283"/>
            <ac:picMk id="59" creationId="{D4B84446-184D-45CE-9532-48179EAE58C9}"/>
          </ac:picMkLst>
        </pc:picChg>
        <pc:picChg chg="add del">
          <ac:chgData name="Kimble Love" userId="1f2c16c95f855842" providerId="LiveId" clId="{F69B48C4-3A60-4A12-A0AC-8DBB3B8AABAA}" dt="2018-11-04T14:53:14.916" v="1612" actId="26606"/>
          <ac:picMkLst>
            <pc:docMk/>
            <pc:sldMk cId="928922846" sldId="283"/>
            <ac:picMk id="60" creationId="{C9229660-8639-44E7-B486-7436516E6B62}"/>
          </ac:picMkLst>
        </pc:picChg>
        <pc:picChg chg="add del">
          <ac:chgData name="Kimble Love" userId="1f2c16c95f855842" providerId="LiveId" clId="{F69B48C4-3A60-4A12-A0AC-8DBB3B8AABAA}" dt="2018-11-04T14:53:14.916" v="1612" actId="26606"/>
          <ac:picMkLst>
            <pc:docMk/>
            <pc:sldMk cId="928922846" sldId="283"/>
            <ac:picMk id="62" creationId="{2D9C56EB-D2CD-4E82-8B7F-CB14D17D946C}"/>
          </ac:picMkLst>
        </pc:picChg>
        <pc:picChg chg="add del">
          <ac:chgData name="Kimble Love" userId="1f2c16c95f855842" providerId="LiveId" clId="{F69B48C4-3A60-4A12-A0AC-8DBB3B8AABAA}" dt="2018-11-04T14:53:22.001" v="1614" actId="26606"/>
          <ac:picMkLst>
            <pc:docMk/>
            <pc:sldMk cId="928922846" sldId="283"/>
            <ac:picMk id="72" creationId="{2D9C56EB-D2CD-4E82-8B7F-CB14D17D946C}"/>
          </ac:picMkLst>
        </pc:picChg>
        <pc:picChg chg="add del">
          <ac:chgData name="Kimble Love" userId="1f2c16c95f855842" providerId="LiveId" clId="{F69B48C4-3A60-4A12-A0AC-8DBB3B8AABAA}" dt="2018-11-04T14:53:28.084" v="1616" actId="26606"/>
          <ac:picMkLst>
            <pc:docMk/>
            <pc:sldMk cId="928922846" sldId="283"/>
            <ac:picMk id="74" creationId="{1530DCFF-08F5-434A-A0D5-F3E89407A615}"/>
          </ac:picMkLst>
        </pc:picChg>
        <pc:picChg chg="add del">
          <ac:chgData name="Kimble Love" userId="1f2c16c95f855842" providerId="LiveId" clId="{F69B48C4-3A60-4A12-A0AC-8DBB3B8AABAA}" dt="2018-11-04T14:53:28.084" v="1616" actId="26606"/>
          <ac:picMkLst>
            <pc:docMk/>
            <pc:sldMk cId="928922846" sldId="283"/>
            <ac:picMk id="75" creationId="{24011A3A-9884-40BF-94F6-0625A0ADD326}"/>
          </ac:picMkLst>
        </pc:picChg>
        <pc:picChg chg="add del">
          <ac:chgData name="Kimble Love" userId="1f2c16c95f855842" providerId="LiveId" clId="{F69B48C4-3A60-4A12-A0AC-8DBB3B8AABAA}" dt="2018-11-04T14:53:28.084" v="1616" actId="26606"/>
          <ac:picMkLst>
            <pc:docMk/>
            <pc:sldMk cId="928922846" sldId="283"/>
            <ac:picMk id="77" creationId="{D4B84446-184D-45CE-9532-48179EAE58C9}"/>
          </ac:picMkLst>
        </pc:picChg>
        <pc:picChg chg="add del">
          <ac:chgData name="Kimble Love" userId="1f2c16c95f855842" providerId="LiveId" clId="{F69B48C4-3A60-4A12-A0AC-8DBB3B8AABAA}" dt="2018-11-04T14:53:28.084" v="1616" actId="26606"/>
          <ac:picMkLst>
            <pc:docMk/>
            <pc:sldMk cId="928922846" sldId="283"/>
            <ac:picMk id="78" creationId="{C9229660-8639-44E7-B486-7436516E6B62}"/>
          </ac:picMkLst>
        </pc:picChg>
        <pc:picChg chg="add del">
          <ac:chgData name="Kimble Love" userId="1f2c16c95f855842" providerId="LiveId" clId="{F69B48C4-3A60-4A12-A0AC-8DBB3B8AABAA}" dt="2018-11-04T14:53:28.084" v="1616" actId="26606"/>
          <ac:picMkLst>
            <pc:docMk/>
            <pc:sldMk cId="928922846" sldId="283"/>
            <ac:picMk id="80" creationId="{2D9C56EB-D2CD-4E82-8B7F-CB14D17D946C}"/>
          </ac:picMkLst>
        </pc:picChg>
        <pc:picChg chg="add del">
          <ac:chgData name="Kimble Love" userId="1f2c16c95f855842" providerId="LiveId" clId="{F69B48C4-3A60-4A12-A0AC-8DBB3B8AABAA}" dt="2018-11-04T14:55:35.495" v="1634" actId="26606"/>
          <ac:picMkLst>
            <pc:docMk/>
            <pc:sldMk cId="928922846" sldId="283"/>
            <ac:picMk id="81" creationId="{2D9C56EB-D2CD-4E82-8B7F-CB14D17D946C}"/>
          </ac:picMkLst>
        </pc:picChg>
        <pc:picChg chg="add del">
          <ac:chgData name="Kimble Love" userId="1f2c16c95f855842" providerId="LiveId" clId="{F69B48C4-3A60-4A12-A0AC-8DBB3B8AABAA}" dt="2018-11-04T14:55:04.284" v="1618" actId="26606"/>
          <ac:picMkLst>
            <pc:docMk/>
            <pc:sldMk cId="928922846" sldId="283"/>
            <ac:picMk id="82" creationId="{2D9C56EB-D2CD-4E82-8B7F-CB14D17D946C}"/>
          </ac:picMkLst>
        </pc:picChg>
        <pc:picChg chg="add del">
          <ac:chgData name="Kimble Love" userId="1f2c16c95f855842" providerId="LiveId" clId="{F69B48C4-3A60-4A12-A0AC-8DBB3B8AABAA}" dt="2018-11-04T14:55:43.878" v="1636" actId="26606"/>
          <ac:picMkLst>
            <pc:docMk/>
            <pc:sldMk cId="928922846" sldId="283"/>
            <ac:picMk id="94" creationId="{2D9C56EB-D2CD-4E82-8B7F-CB14D17D946C}"/>
          </ac:picMkLst>
        </pc:picChg>
        <pc:picChg chg="add mod">
          <ac:chgData name="Kimble Love" userId="1f2c16c95f855842" providerId="LiveId" clId="{F69B48C4-3A60-4A12-A0AC-8DBB3B8AABAA}" dt="2018-11-04T14:57:12.250" v="1655" actId="1076"/>
          <ac:picMkLst>
            <pc:docMk/>
            <pc:sldMk cId="928922846" sldId="283"/>
            <ac:picMk id="98" creationId="{F0EC974F-0C4B-4F68-9E2A-3DA821921E5F}"/>
          </ac:picMkLst>
        </pc:picChg>
        <pc:picChg chg="add del">
          <ac:chgData name="Kimble Love" userId="1f2c16c95f855842" providerId="LiveId" clId="{F69B48C4-3A60-4A12-A0AC-8DBB3B8AABAA}" dt="2018-11-04T14:55:47.819" v="1638" actId="26606"/>
          <ac:picMkLst>
            <pc:docMk/>
            <pc:sldMk cId="928922846" sldId="283"/>
            <ac:picMk id="104" creationId="{2D9C56EB-D2CD-4E82-8B7F-CB14D17D946C}"/>
          </ac:picMkLst>
        </pc:picChg>
        <pc:picChg chg="add del">
          <ac:chgData name="Kimble Love" userId="1f2c16c95f855842" providerId="LiveId" clId="{F69B48C4-3A60-4A12-A0AC-8DBB3B8AABAA}" dt="2018-11-04T14:55:49.790" v="1640" actId="26606"/>
          <ac:picMkLst>
            <pc:docMk/>
            <pc:sldMk cId="928922846" sldId="283"/>
            <ac:picMk id="106" creationId="{1530DCFF-08F5-434A-A0D5-F3E89407A615}"/>
          </ac:picMkLst>
        </pc:picChg>
        <pc:picChg chg="add del">
          <ac:chgData name="Kimble Love" userId="1f2c16c95f855842" providerId="LiveId" clId="{F69B48C4-3A60-4A12-A0AC-8DBB3B8AABAA}" dt="2018-11-04T14:55:49.790" v="1640" actId="26606"/>
          <ac:picMkLst>
            <pc:docMk/>
            <pc:sldMk cId="928922846" sldId="283"/>
            <ac:picMk id="107" creationId="{24011A3A-9884-40BF-94F6-0625A0ADD326}"/>
          </ac:picMkLst>
        </pc:picChg>
        <pc:picChg chg="add del">
          <ac:chgData name="Kimble Love" userId="1f2c16c95f855842" providerId="LiveId" clId="{F69B48C4-3A60-4A12-A0AC-8DBB3B8AABAA}" dt="2018-11-04T14:55:49.790" v="1640" actId="26606"/>
          <ac:picMkLst>
            <pc:docMk/>
            <pc:sldMk cId="928922846" sldId="283"/>
            <ac:picMk id="109" creationId="{D4B84446-184D-45CE-9532-48179EAE58C9}"/>
          </ac:picMkLst>
        </pc:picChg>
        <pc:picChg chg="add del">
          <ac:chgData name="Kimble Love" userId="1f2c16c95f855842" providerId="LiveId" clId="{F69B48C4-3A60-4A12-A0AC-8DBB3B8AABAA}" dt="2018-11-04T14:55:49.790" v="1640" actId="26606"/>
          <ac:picMkLst>
            <pc:docMk/>
            <pc:sldMk cId="928922846" sldId="283"/>
            <ac:picMk id="110" creationId="{C9229660-8639-44E7-B486-7436516E6B62}"/>
          </ac:picMkLst>
        </pc:picChg>
        <pc:picChg chg="add del">
          <ac:chgData name="Kimble Love" userId="1f2c16c95f855842" providerId="LiveId" clId="{F69B48C4-3A60-4A12-A0AC-8DBB3B8AABAA}" dt="2018-11-04T14:55:49.790" v="1640" actId="26606"/>
          <ac:picMkLst>
            <pc:docMk/>
            <pc:sldMk cId="928922846" sldId="283"/>
            <ac:picMk id="112" creationId="{2D9C56EB-D2CD-4E82-8B7F-CB14D17D946C}"/>
          </ac:picMkLst>
        </pc:picChg>
        <pc:picChg chg="add del mod">
          <ac:chgData name="Kimble Love" userId="1f2c16c95f855842" providerId="LiveId" clId="{F69B48C4-3A60-4A12-A0AC-8DBB3B8AABAA}" dt="2018-11-04T14:56:41.097" v="1649"/>
          <ac:picMkLst>
            <pc:docMk/>
            <pc:sldMk cId="928922846" sldId="283"/>
            <ac:picMk id="113" creationId="{8B754958-8253-4C62-96F4-6A5CDCD8F4A0}"/>
          </ac:picMkLst>
        </pc:picChg>
        <pc:picChg chg="add">
          <ac:chgData name="Kimble Love" userId="1f2c16c95f855842" providerId="LiveId" clId="{F69B48C4-3A60-4A12-A0AC-8DBB3B8AABAA}" dt="2018-11-04T14:55:49.836" v="1641" actId="26606"/>
          <ac:picMkLst>
            <pc:docMk/>
            <pc:sldMk cId="928922846" sldId="283"/>
            <ac:picMk id="114" creationId="{2D9C56EB-D2CD-4E82-8B7F-CB14D17D946C}"/>
          </ac:picMkLst>
        </pc:picChg>
        <pc:picChg chg="add del mod">
          <ac:chgData name="Kimble Love" userId="1f2c16c95f855842" providerId="LiveId" clId="{F69B48C4-3A60-4A12-A0AC-8DBB3B8AABAA}" dt="2018-11-04T14:56:53.385" v="1654"/>
          <ac:picMkLst>
            <pc:docMk/>
            <pc:sldMk cId="928922846" sldId="283"/>
            <ac:picMk id="119" creationId="{2929649C-B06F-4ACE-ADC7-F24183AA671B}"/>
          </ac:picMkLst>
        </pc:picChg>
        <pc:picChg chg="add mod">
          <ac:chgData name="Kimble Love" userId="1f2c16c95f855842" providerId="LiveId" clId="{F69B48C4-3A60-4A12-A0AC-8DBB3B8AABAA}" dt="2018-11-04T14:57:44.595" v="1659" actId="1076"/>
          <ac:picMkLst>
            <pc:docMk/>
            <pc:sldMk cId="928922846" sldId="283"/>
            <ac:picMk id="121" creationId="{E80129AF-EF22-40E6-A06C-94FEC9089122}"/>
          </ac:picMkLst>
        </pc:picChg>
        <pc:cxnChg chg="add del">
          <ac:chgData name="Kimble Love" userId="1f2c16c95f855842" providerId="LiveId" clId="{F69B48C4-3A60-4A12-A0AC-8DBB3B8AABAA}" dt="2018-11-04T14:50:29.282" v="1589" actId="26606"/>
          <ac:cxnSpMkLst>
            <pc:docMk/>
            <pc:sldMk cId="928922846" sldId="283"/>
            <ac:cxnSpMk id="21" creationId="{133675D8-8B7A-4149-AD08-B81A69EC6C88}"/>
          </ac:cxnSpMkLst>
        </pc:cxnChg>
        <pc:cxnChg chg="add del">
          <ac:chgData name="Kimble Love" userId="1f2c16c95f855842" providerId="LiveId" clId="{F69B48C4-3A60-4A12-A0AC-8DBB3B8AABAA}" dt="2018-11-04T14:50:29.282" v="1589" actId="26606"/>
          <ac:cxnSpMkLst>
            <pc:docMk/>
            <pc:sldMk cId="928922846" sldId="283"/>
            <ac:cxnSpMk id="23" creationId="{56FE85DE-8857-4E6E-800A-944BB57F97EF}"/>
          </ac:cxnSpMkLst>
        </pc:cxnChg>
        <pc:cxnChg chg="add del">
          <ac:chgData name="Kimble Love" userId="1f2c16c95f855842" providerId="LiveId" clId="{F69B48C4-3A60-4A12-A0AC-8DBB3B8AABAA}" dt="2018-11-04T14:52:44.281" v="1602" actId="26606"/>
          <ac:cxnSpMkLst>
            <pc:docMk/>
            <pc:sldMk cId="928922846" sldId="283"/>
            <ac:cxnSpMk id="30" creationId="{CF3CDA08-C246-46F4-A825-4279C11C0BDD}"/>
          </ac:cxnSpMkLst>
        </pc:cxnChg>
        <pc:cxnChg chg="add del">
          <ac:chgData name="Kimble Love" userId="1f2c16c95f855842" providerId="LiveId" clId="{F69B48C4-3A60-4A12-A0AC-8DBB3B8AABAA}" dt="2018-11-04T14:52:44.281" v="1602" actId="26606"/>
          <ac:cxnSpMkLst>
            <pc:docMk/>
            <pc:sldMk cId="928922846" sldId="283"/>
            <ac:cxnSpMk id="32" creationId="{A78C996B-71FF-43D1-8AE0-2F3AC07662EC}"/>
          </ac:cxnSpMkLst>
        </pc:cxnChg>
        <pc:cxnChg chg="add del">
          <ac:chgData name="Kimble Love" userId="1f2c16c95f855842" providerId="LiveId" clId="{F69B48C4-3A60-4A12-A0AC-8DBB3B8AABAA}" dt="2018-11-04T14:53:14.916" v="1612" actId="26606"/>
          <ac:cxnSpMkLst>
            <pc:docMk/>
            <pc:sldMk cId="928922846" sldId="283"/>
            <ac:cxnSpMk id="41" creationId="{3D5C7591-E276-4835-9BFB-E973FFA8F1B7}"/>
          </ac:cxnSpMkLst>
        </pc:cxnChg>
        <pc:cxnChg chg="add del">
          <ac:chgData name="Kimble Love" userId="1f2c16c95f855842" providerId="LiveId" clId="{F69B48C4-3A60-4A12-A0AC-8DBB3B8AABAA}" dt="2018-11-04T14:52:57.822" v="1608" actId="26606"/>
          <ac:cxnSpMkLst>
            <pc:docMk/>
            <pc:sldMk cId="928922846" sldId="283"/>
            <ac:cxnSpMk id="45" creationId="{B17240C8-B56D-4547-AF4F-9AB4B280BDAD}"/>
          </ac:cxnSpMkLst>
        </pc:cxnChg>
        <pc:cxnChg chg="add del">
          <ac:chgData name="Kimble Love" userId="1f2c16c95f855842" providerId="LiveId" clId="{F69B48C4-3A60-4A12-A0AC-8DBB3B8AABAA}" dt="2018-11-04T14:52:57.822" v="1608" actId="26606"/>
          <ac:cxnSpMkLst>
            <pc:docMk/>
            <pc:sldMk cId="928922846" sldId="283"/>
            <ac:cxnSpMk id="46" creationId="{9256A700-D594-47CE-B439-365E3BAE2086}"/>
          </ac:cxnSpMkLst>
        </pc:cxnChg>
        <pc:cxnChg chg="add del mod">
          <ac:chgData name="Kimble Love" userId="1f2c16c95f855842" providerId="LiveId" clId="{F69B48C4-3A60-4A12-A0AC-8DBB3B8AABAA}" dt="2018-11-04T14:52:57.822" v="1608" actId="26606"/>
          <ac:cxnSpMkLst>
            <pc:docMk/>
            <pc:sldMk cId="928922846" sldId="283"/>
            <ac:cxnSpMk id="47" creationId="{0D891122-3CC2-4685-8BE1-33CB6E738A73}"/>
          </ac:cxnSpMkLst>
        </pc:cxnChg>
        <pc:cxnChg chg="add del">
          <ac:chgData name="Kimble Love" userId="1f2c16c95f855842" providerId="LiveId" clId="{F69B48C4-3A60-4A12-A0AC-8DBB3B8AABAA}" dt="2018-11-04T14:53:05.892" v="1610" actId="26606"/>
          <ac:cxnSpMkLst>
            <pc:docMk/>
            <pc:sldMk cId="928922846" sldId="283"/>
            <ac:cxnSpMk id="53" creationId="{012C0A57-A3E4-45E3-AC10-542BC3EA1775}"/>
          </ac:cxnSpMkLst>
        </pc:cxnChg>
        <pc:cxnChg chg="add del">
          <ac:chgData name="Kimble Love" userId="1f2c16c95f855842" providerId="LiveId" clId="{F69B48C4-3A60-4A12-A0AC-8DBB3B8AABAA}" dt="2018-11-04T14:53:05.892" v="1610" actId="26606"/>
          <ac:cxnSpMkLst>
            <pc:docMk/>
            <pc:sldMk cId="928922846" sldId="283"/>
            <ac:cxnSpMk id="54" creationId="{1CB1775E-CED3-4FD2-A8C3-DBC5470DD61A}"/>
          </ac:cxnSpMkLst>
        </pc:cxnChg>
        <pc:cxnChg chg="add del mod">
          <ac:chgData name="Kimble Love" userId="1f2c16c95f855842" providerId="LiveId" clId="{F69B48C4-3A60-4A12-A0AC-8DBB3B8AABAA}" dt="2018-11-04T14:53:14.916" v="1612" actId="26606"/>
          <ac:cxnSpMkLst>
            <pc:docMk/>
            <pc:sldMk cId="928922846" sldId="283"/>
            <ac:cxnSpMk id="64" creationId="{57E4B589-2D15-4A3A-AB2B-EB6D74C52D84}"/>
          </ac:cxnSpMkLst>
        </pc:cxnChg>
        <pc:cxnChg chg="add del">
          <ac:chgData name="Kimble Love" userId="1f2c16c95f855842" providerId="LiveId" clId="{F69B48C4-3A60-4A12-A0AC-8DBB3B8AABAA}" dt="2018-11-04T14:53:14.916" v="1612" actId="26606"/>
          <ac:cxnSpMkLst>
            <pc:docMk/>
            <pc:sldMk cId="928922846" sldId="283"/>
            <ac:cxnSpMk id="65" creationId="{8D372075-B90D-4FBC-A3C8-E1A1F6442DB1}"/>
          </ac:cxnSpMkLst>
        </pc:cxnChg>
        <pc:cxnChg chg="add del">
          <ac:chgData name="Kimble Love" userId="1f2c16c95f855842" providerId="LiveId" clId="{F69B48C4-3A60-4A12-A0AC-8DBB3B8AABAA}" dt="2018-11-04T14:55:31.352" v="1632" actId="26606"/>
          <ac:cxnSpMkLst>
            <pc:docMk/>
            <pc:sldMk cId="928922846" sldId="283"/>
            <ac:cxnSpMk id="66" creationId="{CF3CDA08-C246-46F4-A825-4279C11C0BDD}"/>
          </ac:cxnSpMkLst>
        </pc:cxnChg>
        <pc:cxnChg chg="add del">
          <ac:chgData name="Kimble Love" userId="1f2c16c95f855842" providerId="LiveId" clId="{F69B48C4-3A60-4A12-A0AC-8DBB3B8AABAA}" dt="2018-11-04T14:55:31.352" v="1632" actId="26606"/>
          <ac:cxnSpMkLst>
            <pc:docMk/>
            <pc:sldMk cId="928922846" sldId="283"/>
            <ac:cxnSpMk id="73" creationId="{A78C996B-71FF-43D1-8AE0-2F3AC07662EC}"/>
          </ac:cxnSpMkLst>
        </pc:cxnChg>
        <pc:cxnChg chg="add del">
          <ac:chgData name="Kimble Love" userId="1f2c16c95f855842" providerId="LiveId" clId="{F69B48C4-3A60-4A12-A0AC-8DBB3B8AABAA}" dt="2018-11-04T14:55:04.284" v="1618" actId="26606"/>
          <ac:cxnSpMkLst>
            <pc:docMk/>
            <pc:sldMk cId="928922846" sldId="283"/>
            <ac:cxnSpMk id="85" creationId="{CF3CDA08-C246-46F4-A825-4279C11C0BDD}"/>
          </ac:cxnSpMkLst>
        </pc:cxnChg>
        <pc:cxnChg chg="add del">
          <ac:chgData name="Kimble Love" userId="1f2c16c95f855842" providerId="LiveId" clId="{F69B48C4-3A60-4A12-A0AC-8DBB3B8AABAA}" dt="2018-11-04T14:55:04.284" v="1618" actId="26606"/>
          <ac:cxnSpMkLst>
            <pc:docMk/>
            <pc:sldMk cId="928922846" sldId="283"/>
            <ac:cxnSpMk id="86" creationId="{A78C996B-71FF-43D1-8AE0-2F3AC07662EC}"/>
          </ac:cxnSpMkLst>
        </pc:cxnChg>
        <pc:cxnChg chg="add del">
          <ac:chgData name="Kimble Love" userId="1f2c16c95f855842" providerId="LiveId" clId="{F69B48C4-3A60-4A12-A0AC-8DBB3B8AABAA}" dt="2018-11-04T14:55:35.495" v="1634" actId="26606"/>
          <ac:cxnSpMkLst>
            <pc:docMk/>
            <pc:sldMk cId="928922846" sldId="283"/>
            <ac:cxnSpMk id="89" creationId="{B17240C8-B56D-4547-AF4F-9AB4B280BDAD}"/>
          </ac:cxnSpMkLst>
        </pc:cxnChg>
        <pc:cxnChg chg="add del">
          <ac:chgData name="Kimble Love" userId="1f2c16c95f855842" providerId="LiveId" clId="{F69B48C4-3A60-4A12-A0AC-8DBB3B8AABAA}" dt="2018-11-04T14:55:35.495" v="1634" actId="26606"/>
          <ac:cxnSpMkLst>
            <pc:docMk/>
            <pc:sldMk cId="928922846" sldId="283"/>
            <ac:cxnSpMk id="90" creationId="{9256A700-D594-47CE-B439-365E3BAE2086}"/>
          </ac:cxnSpMkLst>
        </pc:cxnChg>
        <pc:cxnChg chg="add del mod">
          <ac:chgData name="Kimble Love" userId="1f2c16c95f855842" providerId="LiveId" clId="{F69B48C4-3A60-4A12-A0AC-8DBB3B8AABAA}" dt="2018-11-04T14:55:35.495" v="1634" actId="26606"/>
          <ac:cxnSpMkLst>
            <pc:docMk/>
            <pc:sldMk cId="928922846" sldId="283"/>
            <ac:cxnSpMk id="91" creationId="{0D891122-3CC2-4685-8BE1-33CB6E738A73}"/>
          </ac:cxnSpMkLst>
        </pc:cxnChg>
        <pc:cxnChg chg="add del">
          <ac:chgData name="Kimble Love" userId="1f2c16c95f855842" providerId="LiveId" clId="{F69B48C4-3A60-4A12-A0AC-8DBB3B8AABAA}" dt="2018-11-04T14:55:43.878" v="1636" actId="26606"/>
          <ac:cxnSpMkLst>
            <pc:docMk/>
            <pc:sldMk cId="928922846" sldId="283"/>
            <ac:cxnSpMk id="95" creationId="{76B47EB5-BB7A-46C1-BB37-7D0CA9E50B65}"/>
          </ac:cxnSpMkLst>
        </pc:cxnChg>
        <pc:cxnChg chg="add del">
          <ac:chgData name="Kimble Love" userId="1f2c16c95f855842" providerId="LiveId" clId="{F69B48C4-3A60-4A12-A0AC-8DBB3B8AABAA}" dt="2018-11-04T14:55:43.878" v="1636" actId="26606"/>
          <ac:cxnSpMkLst>
            <pc:docMk/>
            <pc:sldMk cId="928922846" sldId="283"/>
            <ac:cxnSpMk id="96" creationId="{B754FF5E-3434-4FAC-BB0D-7B6BA5ECB2BA}"/>
          </ac:cxnSpMkLst>
        </pc:cxnChg>
        <pc:cxnChg chg="add">
          <ac:chgData name="Kimble Love" userId="1f2c16c95f855842" providerId="LiveId" clId="{F69B48C4-3A60-4A12-A0AC-8DBB3B8AABAA}" dt="2018-11-04T14:55:49.836" v="1641" actId="26606"/>
          <ac:cxnSpMkLst>
            <pc:docMk/>
            <pc:sldMk cId="928922846" sldId="283"/>
            <ac:cxnSpMk id="115" creationId="{76B47EB5-BB7A-46C1-BB37-7D0CA9E50B65}"/>
          </ac:cxnSpMkLst>
        </pc:cxnChg>
        <pc:cxnChg chg="add">
          <ac:chgData name="Kimble Love" userId="1f2c16c95f855842" providerId="LiveId" clId="{F69B48C4-3A60-4A12-A0AC-8DBB3B8AABAA}" dt="2018-11-04T14:55:49.836" v="1641" actId="26606"/>
          <ac:cxnSpMkLst>
            <pc:docMk/>
            <pc:sldMk cId="928922846" sldId="283"/>
            <ac:cxnSpMk id="116" creationId="{B754FF5E-3434-4FAC-BB0D-7B6BA5ECB2BA}"/>
          </ac:cxnSpMkLst>
        </pc:cxnChg>
      </pc:sldChg>
      <pc:sldChg chg="modSp add">
        <pc:chgData name="Kimble Love" userId="1f2c16c95f855842" providerId="LiveId" clId="{F69B48C4-3A60-4A12-A0AC-8DBB3B8AABAA}" dt="2018-11-04T15:00:27.692" v="1724" actId="114"/>
        <pc:sldMkLst>
          <pc:docMk/>
          <pc:sldMk cId="2519220592" sldId="284"/>
        </pc:sldMkLst>
        <pc:spChg chg="mod">
          <ac:chgData name="Kimble Love" userId="1f2c16c95f855842" providerId="LiveId" clId="{F69B48C4-3A60-4A12-A0AC-8DBB3B8AABAA}" dt="2018-11-04T15:00:27.692" v="1724" actId="114"/>
          <ac:spMkLst>
            <pc:docMk/>
            <pc:sldMk cId="2519220592" sldId="284"/>
            <ac:spMk id="2" creationId="{49EE48D8-985E-4786-8328-A17070338432}"/>
          </ac:spMkLst>
        </pc:spChg>
      </pc:sldChg>
      <pc:sldChg chg="modSp add del">
        <pc:chgData name="Kimble Love" userId="1f2c16c95f855842" providerId="LiveId" clId="{F69B48C4-3A60-4A12-A0AC-8DBB3B8AABAA}" dt="2018-11-04T15:14:32.293" v="2153" actId="2696"/>
        <pc:sldMkLst>
          <pc:docMk/>
          <pc:sldMk cId="1211017081" sldId="285"/>
        </pc:sldMkLst>
        <pc:spChg chg="mod">
          <ac:chgData name="Kimble Love" userId="1f2c16c95f855842" providerId="LiveId" clId="{F69B48C4-3A60-4A12-A0AC-8DBB3B8AABAA}" dt="2018-11-04T15:13:46.439" v="2150" actId="20577"/>
          <ac:spMkLst>
            <pc:docMk/>
            <pc:sldMk cId="1211017081" sldId="285"/>
            <ac:spMk id="2" creationId="{4C1F11B2-2C02-4653-9AE6-2DD656CD7644}"/>
          </ac:spMkLst>
        </pc:spChg>
        <pc:spChg chg="mod">
          <ac:chgData name="Kimble Love" userId="1f2c16c95f855842" providerId="LiveId" clId="{F69B48C4-3A60-4A12-A0AC-8DBB3B8AABAA}" dt="2018-11-04T15:12:51.296" v="2148" actId="6549"/>
          <ac:spMkLst>
            <pc:docMk/>
            <pc:sldMk cId="1211017081" sldId="285"/>
            <ac:spMk id="3" creationId="{27FA2748-60BB-4E89-941C-17416B61593C}"/>
          </ac:spMkLst>
        </pc:spChg>
      </pc:sldChg>
      <pc:sldChg chg="delDesignElem">
        <pc:chgData name="Kimble Love" userId="1f2c16c95f855842" providerId="LiveId" clId="{F69B48C4-3A60-4A12-A0AC-8DBB3B8AABAA}" dt="2018-11-04T15:14:18.779" v="2152"/>
        <pc:sldMkLst>
          <pc:docMk/>
          <pc:sldMk cId="414114317" sldId="286"/>
        </pc:sldMkLst>
      </pc:sldChg>
      <pc:sldChg chg="add del">
        <pc:chgData name="Kimble Love" userId="1f2c16c95f855842" providerId="LiveId" clId="{F69B48C4-3A60-4A12-A0AC-8DBB3B8AABAA}" dt="2018-11-04T15:18:06.626" v="2157" actId="2696"/>
        <pc:sldMkLst>
          <pc:docMk/>
          <pc:sldMk cId="2387338686" sldId="287"/>
        </pc:sldMkLst>
      </pc:sldChg>
      <pc:sldChg chg="delSp add setBg delDesignElem">
        <pc:chgData name="Kimble Love" userId="1f2c16c95f855842" providerId="LiveId" clId="{F69B48C4-3A60-4A12-A0AC-8DBB3B8AABAA}" dt="2018-11-04T15:17:55.104" v="2156"/>
        <pc:sldMkLst>
          <pc:docMk/>
          <pc:sldMk cId="2461748149" sldId="288"/>
        </pc:sldMkLst>
        <pc:spChg chg="del">
          <ac:chgData name="Kimble Love" userId="1f2c16c95f855842" providerId="LiveId" clId="{F69B48C4-3A60-4A12-A0AC-8DBB3B8AABAA}" dt="2018-11-04T15:17:55.104" v="2156"/>
          <ac:spMkLst>
            <pc:docMk/>
            <pc:sldMk cId="2461748149" sldId="288"/>
            <ac:spMk id="28" creationId="{4554089D-779D-46F6-81CB-EA9C12693944}"/>
          </ac:spMkLst>
        </pc:spChg>
      </pc:sldChg>
      <pc:sldChg chg="add del">
        <pc:chgData name="Kimble Love" userId="1f2c16c95f855842" providerId="LiveId" clId="{F69B48C4-3A60-4A12-A0AC-8DBB3B8AABAA}" dt="2018-11-04T15:25:00.585" v="2333" actId="2696"/>
        <pc:sldMkLst>
          <pc:docMk/>
          <pc:sldMk cId="2956612852" sldId="289"/>
        </pc:sldMkLst>
      </pc:sldChg>
      <pc:sldChg chg="modSp">
        <pc:chgData name="Kimble Love" userId="1f2c16c95f855842" providerId="LiveId" clId="{F69B48C4-3A60-4A12-A0AC-8DBB3B8AABAA}" dt="2018-11-04T15:24:38.908" v="2331" actId="313"/>
        <pc:sldMkLst>
          <pc:docMk/>
          <pc:sldMk cId="87316165" sldId="290"/>
        </pc:sldMkLst>
        <pc:spChg chg="mod">
          <ac:chgData name="Kimble Love" userId="1f2c16c95f855842" providerId="LiveId" clId="{F69B48C4-3A60-4A12-A0AC-8DBB3B8AABAA}" dt="2018-11-04T15:24:38.908" v="2331" actId="313"/>
          <ac:spMkLst>
            <pc:docMk/>
            <pc:sldMk cId="87316165" sldId="290"/>
            <ac:spMk id="50" creationId="{9DE2FBB6-A9C8-4677-987D-B74EF3ECE083}"/>
          </ac:spMkLst>
        </pc:spChg>
      </pc:sldChg>
      <pc:sldChg chg="add del">
        <pc:chgData name="Kimble Love" userId="1f2c16c95f855842" providerId="LiveId" clId="{F69B48C4-3A60-4A12-A0AC-8DBB3B8AABAA}" dt="2018-11-04T15:23:59.511" v="2273"/>
        <pc:sldMkLst>
          <pc:docMk/>
          <pc:sldMk cId="2602831361" sldId="290"/>
        </pc:sldMkLst>
      </pc:sldChg>
      <pc:sldChg chg="add">
        <pc:chgData name="Kimble Love" userId="1f2c16c95f855842" providerId="LiveId" clId="{F69B48C4-3A60-4A12-A0AC-8DBB3B8AABAA}" dt="2018-11-04T15:24:45.506" v="2332"/>
        <pc:sldMkLst>
          <pc:docMk/>
          <pc:sldMk cId="2994102601" sldId="291"/>
        </pc:sldMkLst>
      </pc:sldChg>
      <pc:sldChg chg="add del">
        <pc:chgData name="Kimble Love" userId="1f2c16c95f855842" providerId="LiveId" clId="{F69B48C4-3A60-4A12-A0AC-8DBB3B8AABAA}" dt="2018-11-04T15:26:30.012" v="2435"/>
        <pc:sldMkLst>
          <pc:docMk/>
          <pc:sldMk cId="3603990345" sldId="292"/>
        </pc:sldMkLst>
      </pc:sldChg>
      <pc:sldChg chg="addSp del delDesignElem">
        <pc:chgData name="Kimble Love" userId="1f2c16c95f855842" providerId="LiveId" clId="{F69B48C4-3A60-4A12-A0AC-8DBB3B8AABAA}" dt="2018-11-04T15:30:20.152" v="2491" actId="2696"/>
        <pc:sldMkLst>
          <pc:docMk/>
          <pc:sldMk cId="4214637623" sldId="292"/>
        </pc:sldMkLst>
        <pc:spChg chg="add">
          <ac:chgData name="Kimble Love" userId="1f2c16c95f855842" providerId="LiveId" clId="{F69B48C4-3A60-4A12-A0AC-8DBB3B8AABAA}" dt="2018-11-04T15:26:47.927" v="2437"/>
          <ac:spMkLst>
            <pc:docMk/>
            <pc:sldMk cId="4214637623" sldId="292"/>
            <ac:spMk id="22" creationId="{E862BE82-D00D-42C1-BF16-93AA37870C32}"/>
          </ac:spMkLst>
        </pc:spChg>
        <pc:spChg chg="add">
          <ac:chgData name="Kimble Love" userId="1f2c16c95f855842" providerId="LiveId" clId="{F69B48C4-3A60-4A12-A0AC-8DBB3B8AABAA}" dt="2018-11-04T15:26:47.927" v="2437"/>
          <ac:spMkLst>
            <pc:docMk/>
            <pc:sldMk cId="4214637623" sldId="292"/>
            <ac:spMk id="24" creationId="{F6D92C2D-1D3D-4974-918C-06579FB354A9}"/>
          </ac:spMkLst>
        </pc:spChg>
      </pc:sldChg>
      <pc:sldChg chg="addSp modSp add">
        <pc:chgData name="Kimble Love" userId="1f2c16c95f855842" providerId="LiveId" clId="{F69B48C4-3A60-4A12-A0AC-8DBB3B8AABAA}" dt="2018-11-04T15:36:13.297" v="2694" actId="114"/>
        <pc:sldMkLst>
          <pc:docMk/>
          <pc:sldMk cId="1219378796" sldId="293"/>
        </pc:sldMkLst>
        <pc:spChg chg="mod">
          <ac:chgData name="Kimble Love" userId="1f2c16c95f855842" providerId="LiveId" clId="{F69B48C4-3A60-4A12-A0AC-8DBB3B8AABAA}" dt="2018-11-04T15:35:38.515" v="2691" actId="114"/>
          <ac:spMkLst>
            <pc:docMk/>
            <pc:sldMk cId="1219378796" sldId="293"/>
            <ac:spMk id="2" creationId="{8C61D99C-3366-43C2-A416-4C8D7969BC40}"/>
          </ac:spMkLst>
        </pc:spChg>
        <pc:spChg chg="mod">
          <ac:chgData name="Kimble Love" userId="1f2c16c95f855842" providerId="LiveId" clId="{F69B48C4-3A60-4A12-A0AC-8DBB3B8AABAA}" dt="2018-11-04T15:36:13.297" v="2694" actId="114"/>
          <ac:spMkLst>
            <pc:docMk/>
            <pc:sldMk cId="1219378796" sldId="293"/>
            <ac:spMk id="3" creationId="{6FA41B5D-C70E-4878-8258-55B46FF8B848}"/>
          </ac:spMkLst>
        </pc:spChg>
        <pc:picChg chg="add mod">
          <ac:chgData name="Kimble Love" userId="1f2c16c95f855842" providerId="LiveId" clId="{F69B48C4-3A60-4A12-A0AC-8DBB3B8AABAA}" dt="2018-11-04T15:34:53.771" v="2647" actId="1076"/>
          <ac:picMkLst>
            <pc:docMk/>
            <pc:sldMk cId="1219378796" sldId="293"/>
            <ac:picMk id="4" creationId="{F2ACA132-6111-4F4B-BD89-7540A61D4EA7}"/>
          </ac:picMkLst>
        </pc:picChg>
        <pc:picChg chg="add mod">
          <ac:chgData name="Kimble Love" userId="1f2c16c95f855842" providerId="LiveId" clId="{F69B48C4-3A60-4A12-A0AC-8DBB3B8AABAA}" dt="2018-11-04T15:34:46.971" v="2646" actId="1076"/>
          <ac:picMkLst>
            <pc:docMk/>
            <pc:sldMk cId="1219378796" sldId="293"/>
            <ac:picMk id="5" creationId="{32757613-761F-4CD0-8032-6080D6446CC4}"/>
          </ac:picMkLst>
        </pc:picChg>
      </pc:sldChg>
      <pc:sldChg chg="add del">
        <pc:chgData name="Kimble Love" userId="1f2c16c95f855842" providerId="LiveId" clId="{F69B48C4-3A60-4A12-A0AC-8DBB3B8AABAA}" dt="2018-11-04T15:38:20.684" v="2698"/>
        <pc:sldMkLst>
          <pc:docMk/>
          <pc:sldMk cId="2118613830" sldId="294"/>
        </pc:sldMkLst>
      </pc:sldChg>
      <pc:sldChg chg="add del">
        <pc:chgData name="Kimble Love" userId="1f2c16c95f855842" providerId="LiveId" clId="{F69B48C4-3A60-4A12-A0AC-8DBB3B8AABAA}" dt="2018-11-04T15:38:20.083" v="2697"/>
        <pc:sldMkLst>
          <pc:docMk/>
          <pc:sldMk cId="3595120293" sldId="295"/>
        </pc:sldMkLst>
      </pc:sldChg>
      <pc:sldMasterChg chg="del delSldLayout">
        <pc:chgData name="Kimble Love" userId="1f2c16c95f855842" providerId="LiveId" clId="{F69B48C4-3A60-4A12-A0AC-8DBB3B8AABAA}" dt="2018-11-04T14:19:38.841" v="1287" actId="2696"/>
        <pc:sldMasterMkLst>
          <pc:docMk/>
          <pc:sldMasterMk cId="946107642" sldId="2147483671"/>
        </pc:sldMasterMkLst>
        <pc:sldLayoutChg chg="del">
          <pc:chgData name="Kimble Love" userId="1f2c16c95f855842" providerId="LiveId" clId="{F69B48C4-3A60-4A12-A0AC-8DBB3B8AABAA}" dt="2018-11-04T14:19:38.825" v="1276" actId="2696"/>
          <pc:sldLayoutMkLst>
            <pc:docMk/>
            <pc:sldMasterMk cId="946107642" sldId="2147483671"/>
            <pc:sldLayoutMk cId="1319176618" sldId="2147483672"/>
          </pc:sldLayoutMkLst>
        </pc:sldLayoutChg>
        <pc:sldLayoutChg chg="del">
          <pc:chgData name="Kimble Love" userId="1f2c16c95f855842" providerId="LiveId" clId="{F69B48C4-3A60-4A12-A0AC-8DBB3B8AABAA}" dt="2018-11-04T14:19:38.825" v="1277" actId="2696"/>
          <pc:sldLayoutMkLst>
            <pc:docMk/>
            <pc:sldMasterMk cId="946107642" sldId="2147483671"/>
            <pc:sldLayoutMk cId="1371323521" sldId="2147483673"/>
          </pc:sldLayoutMkLst>
        </pc:sldLayoutChg>
        <pc:sldLayoutChg chg="del">
          <pc:chgData name="Kimble Love" userId="1f2c16c95f855842" providerId="LiveId" clId="{F69B48C4-3A60-4A12-A0AC-8DBB3B8AABAA}" dt="2018-11-04T14:19:38.825" v="1278" actId="2696"/>
          <pc:sldLayoutMkLst>
            <pc:docMk/>
            <pc:sldMasterMk cId="946107642" sldId="2147483671"/>
            <pc:sldLayoutMk cId="3755466210" sldId="2147483674"/>
          </pc:sldLayoutMkLst>
        </pc:sldLayoutChg>
        <pc:sldLayoutChg chg="del">
          <pc:chgData name="Kimble Love" userId="1f2c16c95f855842" providerId="LiveId" clId="{F69B48C4-3A60-4A12-A0AC-8DBB3B8AABAA}" dt="2018-11-04T14:19:38.825" v="1279" actId="2696"/>
          <pc:sldLayoutMkLst>
            <pc:docMk/>
            <pc:sldMasterMk cId="946107642" sldId="2147483671"/>
            <pc:sldLayoutMk cId="1162172764" sldId="2147483675"/>
          </pc:sldLayoutMkLst>
        </pc:sldLayoutChg>
        <pc:sldLayoutChg chg="del">
          <pc:chgData name="Kimble Love" userId="1f2c16c95f855842" providerId="LiveId" clId="{F69B48C4-3A60-4A12-A0AC-8DBB3B8AABAA}" dt="2018-11-04T14:19:38.825" v="1280" actId="2696"/>
          <pc:sldLayoutMkLst>
            <pc:docMk/>
            <pc:sldMasterMk cId="946107642" sldId="2147483671"/>
            <pc:sldLayoutMk cId="2215612488" sldId="2147483676"/>
          </pc:sldLayoutMkLst>
        </pc:sldLayoutChg>
        <pc:sldLayoutChg chg="del">
          <pc:chgData name="Kimble Love" userId="1f2c16c95f855842" providerId="LiveId" clId="{F69B48C4-3A60-4A12-A0AC-8DBB3B8AABAA}" dt="2018-11-04T14:19:38.825" v="1281" actId="2696"/>
          <pc:sldLayoutMkLst>
            <pc:docMk/>
            <pc:sldMasterMk cId="946107642" sldId="2147483671"/>
            <pc:sldLayoutMk cId="3358632159" sldId="2147483677"/>
          </pc:sldLayoutMkLst>
        </pc:sldLayoutChg>
        <pc:sldLayoutChg chg="del">
          <pc:chgData name="Kimble Love" userId="1f2c16c95f855842" providerId="LiveId" clId="{F69B48C4-3A60-4A12-A0AC-8DBB3B8AABAA}" dt="2018-11-04T14:19:38.825" v="1282" actId="2696"/>
          <pc:sldLayoutMkLst>
            <pc:docMk/>
            <pc:sldMasterMk cId="946107642" sldId="2147483671"/>
            <pc:sldLayoutMk cId="1878696138" sldId="2147483678"/>
          </pc:sldLayoutMkLst>
        </pc:sldLayoutChg>
        <pc:sldLayoutChg chg="del">
          <pc:chgData name="Kimble Love" userId="1f2c16c95f855842" providerId="LiveId" clId="{F69B48C4-3A60-4A12-A0AC-8DBB3B8AABAA}" dt="2018-11-04T14:19:38.825" v="1283" actId="2696"/>
          <pc:sldLayoutMkLst>
            <pc:docMk/>
            <pc:sldMasterMk cId="946107642" sldId="2147483671"/>
            <pc:sldLayoutMk cId="1687692666" sldId="2147483679"/>
          </pc:sldLayoutMkLst>
        </pc:sldLayoutChg>
        <pc:sldLayoutChg chg="del">
          <pc:chgData name="Kimble Love" userId="1f2c16c95f855842" providerId="LiveId" clId="{F69B48C4-3A60-4A12-A0AC-8DBB3B8AABAA}" dt="2018-11-04T14:19:38.825" v="1284" actId="2696"/>
          <pc:sldLayoutMkLst>
            <pc:docMk/>
            <pc:sldMasterMk cId="946107642" sldId="2147483671"/>
            <pc:sldLayoutMk cId="1594410072" sldId="2147483680"/>
          </pc:sldLayoutMkLst>
        </pc:sldLayoutChg>
        <pc:sldLayoutChg chg="del">
          <pc:chgData name="Kimble Love" userId="1f2c16c95f855842" providerId="LiveId" clId="{F69B48C4-3A60-4A12-A0AC-8DBB3B8AABAA}" dt="2018-11-04T14:19:38.825" v="1285" actId="2696"/>
          <pc:sldLayoutMkLst>
            <pc:docMk/>
            <pc:sldMasterMk cId="946107642" sldId="2147483671"/>
            <pc:sldLayoutMk cId="2734147416" sldId="2147483681"/>
          </pc:sldLayoutMkLst>
        </pc:sldLayoutChg>
        <pc:sldLayoutChg chg="del">
          <pc:chgData name="Kimble Love" userId="1f2c16c95f855842" providerId="LiveId" clId="{F69B48C4-3A60-4A12-A0AC-8DBB3B8AABAA}" dt="2018-11-04T14:19:38.825" v="1286" actId="2696"/>
          <pc:sldLayoutMkLst>
            <pc:docMk/>
            <pc:sldMasterMk cId="946107642" sldId="2147483671"/>
            <pc:sldLayoutMk cId="1864448790" sldId="214748368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E645-D585-4B41-ABA1-F0203EB91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35FA8-11E1-4AFC-9E92-4D7894AEA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0B02E-D211-4AAA-9F6E-EA30F179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2891-3E47-4173-9D79-6E9993CD89C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1D86F-F455-4C3B-8B20-BE91E48C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13DD8-713B-45D6-A07B-72F0FE26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7D02-505E-49FF-B2B7-4A8C2B71F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06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8ACEA-EAA0-41A5-97B1-3322EAEC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2F01C-36C3-4EDC-B13A-AEF22E907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F5CDA-4DA2-4243-909F-97B3F0C7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2891-3E47-4173-9D79-6E9993CD89C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28715-72D5-4A84-B0E6-461B2B85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B7219-20EB-4D6B-95EE-7BB8F365B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7D02-505E-49FF-B2B7-4A8C2B71F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8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11BD2-4EF9-42D6-8436-E150952F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EA716-93BF-419C-8A22-821421B07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3ED48-3ECC-483F-B187-3E3BDA3E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2891-3E47-4173-9D79-6E9993CD89C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12253-7009-4426-B308-58EA5CF6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FE8BC-13EA-4354-A3B6-941A1AC5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7D02-505E-49FF-B2B7-4A8C2B71F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73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3CD69-3E9F-4BC4-94EF-5A7211E9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580D1-BA07-45EF-A545-6B4D6A0F2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EABDC-6FC7-44E0-B4C5-5B36B9526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1F6B4-4911-4AE9-89E2-EA25D4A5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2891-3E47-4173-9D79-6E9993CD89C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E271C-A7A7-4202-8B66-353E10B4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8FA4B-F7E7-4725-87CA-2756418EF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7D02-505E-49FF-B2B7-4A8C2B71F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20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71F32-4B6A-4671-B564-1A39DE32E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00815-E49E-4A19-B9E6-40DC3E2F0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2C5EC-F74B-4E70-91EF-82E2B3F19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E6CF7-EEC1-4793-8D89-963F77DCF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1E347D-97F6-46DB-BEB3-04A9B68EA1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6848C4-5E79-4DD8-9A16-A1A8155A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2891-3E47-4173-9D79-6E9993CD89C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C560BC-D7A5-4E7A-8229-3467038A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811BF-AEF2-442D-8051-FFFAB4F6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7D02-505E-49FF-B2B7-4A8C2B71F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74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1D13-763C-4CDC-8B20-A53205B31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407CD-B252-430F-9F5B-42183034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2891-3E47-4173-9D79-6E9993CD89C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5C0AD7-9126-4E3A-BC8E-29E0611B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10081-52E5-46CA-9F0F-47E4597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7D02-505E-49FF-B2B7-4A8C2B71F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14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872EC-FA81-416C-8BA9-445DEBF2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2891-3E47-4173-9D79-6E9993CD89C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BA029-FCBC-4F57-8050-C8E6ACFAE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52494-57CC-495C-B872-0C3D27299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7D02-505E-49FF-B2B7-4A8C2B71F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89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357F-D19C-4B89-93D7-78243B25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30BD5-942D-44CC-B0A0-721503A4D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FD2D7-CCAD-4AC8-93B4-CE9898CD6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09866-CEF9-4A1A-A799-FDD7FB267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2891-3E47-4173-9D79-6E9993CD89C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ACE97-C99F-4902-8C7C-F3866D23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74BB0-AB3F-46DC-A21E-2275DAD3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7D02-505E-49FF-B2B7-4A8C2B71F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01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D613-BF9B-4197-8B69-066DA6CD9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A3E855-B835-49A5-A260-CF6D964F9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AAD37-0A7D-4B80-941D-3BD49A277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DFDAC-70FF-4979-8926-FFD06FF7A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2891-3E47-4173-9D79-6E9993CD89C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684DF-2D38-4DB0-86ED-2A5069DD2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07D35-D61B-4A12-BD6A-B198BB78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7D02-505E-49FF-B2B7-4A8C2B71F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65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B1CA5-FBF8-49AC-97CF-7775209F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11064-A2D9-4B39-ABCC-8E06D64F1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71B6A-FE13-46C4-BAF3-56B22EF8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2891-3E47-4173-9D79-6E9993CD89C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66EE5-6BF8-4745-823D-23F19B228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F6E68-8373-422D-9872-D4C78CC7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7D02-505E-49FF-B2B7-4A8C2B71F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68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7CAC41-F851-4F24-97E7-D2EF34B2DC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5F0AB-BFD2-4C4C-A0F1-F88BF61D3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0FE40-E99E-4DBC-A563-EB641121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2891-3E47-4173-9D79-6E9993CD89C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222E3-790A-490F-A458-1C5CBEA5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419B-EB81-4DDF-8123-566FEB1B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7D02-505E-49FF-B2B7-4A8C2B71F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6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39258-5A38-4DCB-A941-6BF4D343B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AF64A-9AA2-46B8-83C1-DE7E805D9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F796F-78D0-43BF-8040-586BD6AE9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C2891-3E47-4173-9D79-6E9993CD89CC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BD607-85CF-47BC-B9A9-C3219CF1C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817FA-CFEB-44B2-A57B-E78D9C854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27D02-505E-49FF-B2B7-4A8C2B71F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4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Psalm+92&amp;version=TPT#fen-TPT-1394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42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5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5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5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Psalm+92&amp;version=TPT#fen-TPT-1394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C752-116D-4CDF-89C7-3163AA71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3978790" cy="140053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MISSISSIPPI NEEDS YOU!</a:t>
            </a:r>
          </a:p>
        </p:txBody>
      </p:sp>
      <p:pic>
        <p:nvPicPr>
          <p:cNvPr id="13" name="Picture 12" descr="A picture containing outdoor&#10;&#10;Description automatically generated">
            <a:extLst>
              <a:ext uri="{FF2B5EF4-FFF2-40B4-BE49-F238E27FC236}">
                <a16:creationId xmlns:a16="http://schemas.microsoft.com/office/drawing/2014/main" id="{4ACFEE81-CC71-4B02-AD60-FB0345D88F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373"/>
          <a:stretch/>
        </p:blipFill>
        <p:spPr>
          <a:xfrm>
            <a:off x="5316657" y="10"/>
            <a:ext cx="3441773" cy="3428988"/>
          </a:xfrm>
          <a:prstGeom prst="rect">
            <a:avLst/>
          </a:prstGeom>
        </p:spPr>
      </p:pic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84EC2E07-08B2-44D4-B67C-3F0A47A402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7" r="1" b="18262"/>
          <a:stretch/>
        </p:blipFill>
        <p:spPr>
          <a:xfrm>
            <a:off x="8758430" y="-1"/>
            <a:ext cx="3432031" cy="3428998"/>
          </a:xfrm>
          <a:prstGeom prst="rect">
            <a:avLst/>
          </a:prstGeom>
        </p:spPr>
      </p:pic>
      <p:pic>
        <p:nvPicPr>
          <p:cNvPr id="15" name="Content Placeholder 14" descr="A close up of a fire&#10;&#10;Description automatically generated">
            <a:extLst>
              <a:ext uri="{FF2B5EF4-FFF2-40B4-BE49-F238E27FC236}">
                <a16:creationId xmlns:a16="http://schemas.microsoft.com/office/drawing/2014/main" id="{B09B094F-6CD4-441F-A032-D5AD46717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55725" y="3388519"/>
            <a:ext cx="2562225" cy="1524000"/>
          </a:xfrm>
        </p:spPr>
      </p:pic>
      <p:pic>
        <p:nvPicPr>
          <p:cNvPr id="11" name="Picture 10" descr="A sign on the side of a river&#10;&#10;Description automatically generated">
            <a:extLst>
              <a:ext uri="{FF2B5EF4-FFF2-40B4-BE49-F238E27FC236}">
                <a16:creationId xmlns:a16="http://schemas.microsoft.com/office/drawing/2014/main" id="{23ED60F0-F5A1-4955-B694-DB57B1A905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83" r="19701" b="1"/>
          <a:stretch/>
        </p:blipFill>
        <p:spPr>
          <a:xfrm>
            <a:off x="5316657" y="3429460"/>
            <a:ext cx="3441773" cy="3428540"/>
          </a:xfrm>
          <a:prstGeom prst="rect">
            <a:avLst/>
          </a:prstGeom>
        </p:spPr>
      </p:pic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67DFA2D0-8120-4E91-B5DF-3B4C916B6D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0" r="-3" b="9510"/>
          <a:stretch/>
        </p:blipFill>
        <p:spPr>
          <a:xfrm>
            <a:off x="8758430" y="3428999"/>
            <a:ext cx="3432031" cy="3428540"/>
          </a:xfrm>
          <a:prstGeom prst="rect">
            <a:avLst/>
          </a:prstGeom>
        </p:spPr>
      </p:pic>
      <p:pic>
        <p:nvPicPr>
          <p:cNvPr id="19" name="Picture 18" descr="A blurry photo of a fire&#10;&#10;Description automatically generated">
            <a:extLst>
              <a:ext uri="{FF2B5EF4-FFF2-40B4-BE49-F238E27FC236}">
                <a16:creationId xmlns:a16="http://schemas.microsoft.com/office/drawing/2014/main" id="{7B87F27B-3572-45BD-9769-EC5DD6E27F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352" y="1714498"/>
            <a:ext cx="2276475" cy="1657350"/>
          </a:xfrm>
          <a:prstGeom prst="rect">
            <a:avLst/>
          </a:prstGeom>
        </p:spPr>
      </p:pic>
      <p:pic>
        <p:nvPicPr>
          <p:cNvPr id="22" name="Picture 21" descr="A close up of an animal&#10;&#10;Description automatically generated">
            <a:extLst>
              <a:ext uri="{FF2B5EF4-FFF2-40B4-BE49-F238E27FC236}">
                <a16:creationId xmlns:a16="http://schemas.microsoft.com/office/drawing/2014/main" id="{BCD16931-3B59-4C79-8E4B-4D1CE27D90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1993" y="2195160"/>
            <a:ext cx="2314575" cy="1609725"/>
          </a:xfrm>
          <a:prstGeom prst="rect">
            <a:avLst/>
          </a:prstGeom>
        </p:spPr>
      </p:pic>
      <p:pic>
        <p:nvPicPr>
          <p:cNvPr id="26" name="Picture 25" descr="A close up of a fire&#10;&#10;Description automatically generated">
            <a:extLst>
              <a:ext uri="{FF2B5EF4-FFF2-40B4-BE49-F238E27FC236}">
                <a16:creationId xmlns:a16="http://schemas.microsoft.com/office/drawing/2014/main" id="{EA498435-52B1-4EA1-A061-C5A8F7371C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609" y="5128585"/>
            <a:ext cx="2562225" cy="16573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C6B2E38-9551-41B7-9C32-1B17EA3849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77" y="4912519"/>
            <a:ext cx="2838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4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0CF3-E67B-4008-8B88-52EC3088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638" y="452718"/>
            <a:ext cx="3305195" cy="1400530"/>
          </a:xfrm>
        </p:spPr>
        <p:txBody>
          <a:bodyPr>
            <a:normAutofit/>
          </a:bodyPr>
          <a:lstStyle/>
          <a:p>
            <a:r>
              <a:rPr lang="en-US" b="1" dirty="0"/>
              <a:t>VICTORY…</a:t>
            </a:r>
          </a:p>
        </p:txBody>
      </p:sp>
      <p:pic>
        <p:nvPicPr>
          <p:cNvPr id="12" name="Picture 11" descr="A house covered in snow&#10;&#10;Description automatically generated">
            <a:extLst>
              <a:ext uri="{FF2B5EF4-FFF2-40B4-BE49-F238E27FC236}">
                <a16:creationId xmlns:a16="http://schemas.microsoft.com/office/drawing/2014/main" id="{33E29587-24DE-45B6-ADAD-10CB299BA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4480"/>
          <a:stretch/>
        </p:blipFill>
        <p:spPr>
          <a:xfrm>
            <a:off x="20" y="10"/>
            <a:ext cx="6094390" cy="4233660"/>
          </a:xfrm>
          <a:prstGeom prst="rect">
            <a:avLst/>
          </a:prstGeom>
        </p:spPr>
      </p:pic>
      <p:pic>
        <p:nvPicPr>
          <p:cNvPr id="16" name="Picture 15" descr="A person standing in front of a house covered in snow&#10;&#10;Description automatically generated">
            <a:extLst>
              <a:ext uri="{FF2B5EF4-FFF2-40B4-BE49-F238E27FC236}">
                <a16:creationId xmlns:a16="http://schemas.microsoft.com/office/drawing/2014/main" id="{A4E4C312-8B65-4A92-BAE7-CF492C3AE7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59" r="-3" b="13044"/>
          <a:stretch/>
        </p:blipFill>
        <p:spPr>
          <a:xfrm>
            <a:off x="20" y="4233670"/>
            <a:ext cx="3047185" cy="2623867"/>
          </a:xfrm>
          <a:prstGeom prst="rect">
            <a:avLst/>
          </a:prstGeom>
        </p:spPr>
      </p:pic>
      <p:pic>
        <p:nvPicPr>
          <p:cNvPr id="180" name="Content Placeholder 3">
            <a:extLst>
              <a:ext uri="{FF2B5EF4-FFF2-40B4-BE49-F238E27FC236}">
                <a16:creationId xmlns:a16="http://schemas.microsoft.com/office/drawing/2014/main" id="{E96C57DB-9C38-46F5-A346-9E3454823E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659"/>
          <a:stretch/>
        </p:blipFill>
        <p:spPr>
          <a:xfrm>
            <a:off x="3047205" y="4233670"/>
            <a:ext cx="3047205" cy="2623867"/>
          </a:xfrm>
          <a:prstGeom prst="rect">
            <a:avLst/>
          </a:prstGeom>
        </p:spPr>
      </p:pic>
      <p:cxnSp>
        <p:nvCxnSpPr>
          <p:cNvPr id="181" name="Straight Connector 23">
            <a:extLst>
              <a:ext uri="{FF2B5EF4-FFF2-40B4-BE49-F238E27FC236}">
                <a16:creationId xmlns:a16="http://schemas.microsoft.com/office/drawing/2014/main" id="{A8C48A48-4BAC-4484-AA23-1963FCBB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stCxn id="18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047205" y="4233670"/>
            <a:ext cx="0" cy="262386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25">
            <a:extLst>
              <a:ext uri="{FF2B5EF4-FFF2-40B4-BE49-F238E27FC236}">
                <a16:creationId xmlns:a16="http://schemas.microsoft.com/office/drawing/2014/main" id="{3A7E7BC8-FA73-4AA8-96DB-4ACDFCDF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33670"/>
            <a:ext cx="609441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Content Placeholder 20">
            <a:extLst>
              <a:ext uri="{FF2B5EF4-FFF2-40B4-BE49-F238E27FC236}">
                <a16:creationId xmlns:a16="http://schemas.microsoft.com/office/drawing/2014/main" id="{F42FEFFF-0E35-43D4-9A69-B50A6578D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338" y="2052918"/>
            <a:ext cx="3304515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FULL CIRCLE….</a:t>
            </a:r>
          </a:p>
          <a:p>
            <a:pPr marL="0" indent="0">
              <a:buNone/>
            </a:pPr>
            <a:r>
              <a:rPr lang="en-US" sz="2400" b="1" dirty="0"/>
              <a:t>ORIGINAL INTENT…</a:t>
            </a:r>
          </a:p>
          <a:p>
            <a:pPr marL="0" indent="0">
              <a:buNone/>
            </a:pPr>
            <a:r>
              <a:rPr lang="en-US" sz="2400" b="1" dirty="0"/>
              <a:t>INHERITANCE…</a:t>
            </a:r>
          </a:p>
          <a:p>
            <a:pPr marL="0" indent="0">
              <a:buNone/>
            </a:pPr>
            <a:r>
              <a:rPr lang="en-US" sz="2400" b="1" dirty="0"/>
              <a:t>GOING BACK TO YOUR ROOTS TO RECOVER ALL.</a:t>
            </a:r>
          </a:p>
          <a:p>
            <a:pPr marL="0" indent="0">
              <a:buNone/>
            </a:pPr>
            <a:r>
              <a:rPr lang="en-US" sz="2400" b="1" dirty="0"/>
              <a:t>THE LORD IS BRINGING YOU INTO YOU BIRTHRIGHT AND DESTINY</a:t>
            </a:r>
          </a:p>
        </p:txBody>
      </p:sp>
    </p:spTree>
    <p:extLst>
      <p:ext uri="{BB962C8B-B14F-4D97-AF65-F5344CB8AC3E}">
        <p14:creationId xmlns:p14="http://schemas.microsoft.com/office/powerpoint/2010/main" val="4248763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5D6B2-C27D-4A5D-A9EF-72DFE15F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>
            <a:normAutofit/>
          </a:bodyPr>
          <a:lstStyle/>
          <a:p>
            <a:r>
              <a:rPr lang="en-US" b="1" i="1" dirty="0"/>
              <a:t>VOLCANO</a:t>
            </a:r>
            <a:br>
              <a:rPr lang="en-US" b="1" i="1" dirty="0"/>
            </a:br>
            <a:r>
              <a:rPr lang="en-US" b="1" i="1" dirty="0"/>
              <a:t>ERUPTION…</a:t>
            </a:r>
          </a:p>
        </p:txBody>
      </p:sp>
      <p:pic>
        <p:nvPicPr>
          <p:cNvPr id="14" name="Picture 13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85D5C1B1-F0F3-420B-A8F7-1EFBC403BD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5" r="8105" b="2"/>
          <a:stretch/>
        </p:blipFill>
        <p:spPr>
          <a:xfrm>
            <a:off x="4613644" y="609368"/>
            <a:ext cx="3409037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2" name="Picture 11" descr="A picture containing sky&#10;&#10;Description automatically generated">
            <a:extLst>
              <a:ext uri="{FF2B5EF4-FFF2-40B4-BE49-F238E27FC236}">
                <a16:creationId xmlns:a16="http://schemas.microsoft.com/office/drawing/2014/main" id="{56566163-6DF8-4443-BE15-6B0A0DFE3D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98" r="-1" b="-1"/>
          <a:stretch/>
        </p:blipFill>
        <p:spPr>
          <a:xfrm>
            <a:off x="8135262" y="609602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F8EDF29-1535-4A6E-807D-812733F33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5ADDE4F-8DEF-4290-BBA4-94735B0D7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6" y="2484544"/>
            <a:ext cx="3329666" cy="3763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“I can feel it coming in the air tonight, oh Lord </a:t>
            </a:r>
            <a:br>
              <a:rPr lang="en-US" b="1" i="1" dirty="0"/>
            </a:br>
            <a:r>
              <a:rPr lang="en-US" b="1" i="1" dirty="0"/>
              <a:t>And I've been waiting for this moment for all my life, oh Lord</a:t>
            </a:r>
            <a:br>
              <a:rPr lang="en-US" b="1" i="1" dirty="0"/>
            </a:br>
            <a:r>
              <a:rPr lang="en-US" b="1" i="1" dirty="0"/>
              <a:t>Can you feel it coming in the air tonight, oh Lord, oh Lord”</a:t>
            </a:r>
          </a:p>
        </p:txBody>
      </p:sp>
      <p:pic>
        <p:nvPicPr>
          <p:cNvPr id="15" name="Content Placeholder 4" descr="A picture containing water, star&#10;&#10;Description automatically generated">
            <a:extLst>
              <a:ext uri="{FF2B5EF4-FFF2-40B4-BE49-F238E27FC236}">
                <a16:creationId xmlns:a16="http://schemas.microsoft.com/office/drawing/2014/main" id="{E27DBA9C-01FC-4C35-893A-5D90BD7F40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46" r="11499" b="-1"/>
          <a:stretch/>
        </p:blipFill>
        <p:spPr>
          <a:xfrm>
            <a:off x="8135262" y="3482340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3672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1D99C-3366-43C2-A416-4C8D7969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TRANSFORMATION</a:t>
            </a:r>
            <a:br>
              <a:rPr lang="en-US" b="1" i="1" dirty="0"/>
            </a:br>
            <a:r>
              <a:rPr lang="en-US" b="1" i="1" dirty="0"/>
              <a:t>FIRE IS COMING…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41B5D-C70E-4878-8258-55B46FF8B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u="sng" dirty="0"/>
              <a:t>VOLCANO</a:t>
            </a:r>
          </a:p>
          <a:p>
            <a:pPr marL="0" indent="0">
              <a:buNone/>
            </a:pPr>
            <a:r>
              <a:rPr lang="en-US" sz="3600" b="1" dirty="0"/>
              <a:t>AN ERUPTION FROM GREAT PRESSURE THAT RELEASES THE REVIVAL FIRES OF GOD TO FLOW.</a:t>
            </a:r>
          </a:p>
          <a:p>
            <a:pPr marL="0" indent="0">
              <a:buNone/>
            </a:pPr>
            <a:r>
              <a:rPr lang="en-US" sz="3600" b="1" dirty="0"/>
              <a:t>A GREAT TRANFORMING FIRE.</a:t>
            </a:r>
          </a:p>
        </p:txBody>
      </p:sp>
      <p:pic>
        <p:nvPicPr>
          <p:cNvPr id="4" name="Picture 3" descr="A picture containing sky&#10;&#10;Description automatically generated">
            <a:extLst>
              <a:ext uri="{FF2B5EF4-FFF2-40B4-BE49-F238E27FC236}">
                <a16:creationId xmlns:a16="http://schemas.microsoft.com/office/drawing/2014/main" id="{F2ACA132-6111-4F4B-BD89-7540A61D4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98" r="-1" b="-1"/>
          <a:stretch/>
        </p:blipFill>
        <p:spPr>
          <a:xfrm>
            <a:off x="6900460" y="0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Picture 4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32757613-761F-4CD0-8032-6080D6446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5" r="8105" b="2"/>
          <a:stretch/>
        </p:blipFill>
        <p:spPr>
          <a:xfrm>
            <a:off x="9609923" y="2597836"/>
            <a:ext cx="2550952" cy="42194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9378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floor, indoor, wall, table&#10;&#10;Description generated with very high confidence">
            <a:extLst>
              <a:ext uri="{FF2B5EF4-FFF2-40B4-BE49-F238E27FC236}">
                <a16:creationId xmlns:a16="http://schemas.microsoft.com/office/drawing/2014/main" id="{83FCF7E2-7440-4B9E-BAFF-3A57C9DC5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7202" r="2722"/>
          <a:stretch/>
        </p:blipFill>
        <p:spPr>
          <a:xfrm>
            <a:off x="1642" y="10"/>
            <a:ext cx="4633038" cy="6857990"/>
          </a:xfrm>
          <a:prstGeom prst="rect">
            <a:avLst/>
          </a:prstGeom>
        </p:spPr>
      </p:pic>
      <p:pic>
        <p:nvPicPr>
          <p:cNvPr id="16" name="Content Placeholder 4" descr="A close up of a brick building&#10;&#10;Description generated with high confidence">
            <a:extLst>
              <a:ext uri="{FF2B5EF4-FFF2-40B4-BE49-F238E27FC236}">
                <a16:creationId xmlns:a16="http://schemas.microsoft.com/office/drawing/2014/main" id="{0BDF1C49-A0DE-4ADD-BB88-8738E2337E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5053" r="-2" b="4199"/>
          <a:stretch/>
        </p:blipFill>
        <p:spPr>
          <a:xfrm>
            <a:off x="4634682" y="10"/>
            <a:ext cx="755731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DC9F33-6AA0-4980-8C6B-E69D7ACD6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004" y="295729"/>
            <a:ext cx="5261829" cy="767687"/>
          </a:xfrm>
        </p:spPr>
        <p:txBody>
          <a:bodyPr anchor="b">
            <a:normAutofit/>
          </a:bodyPr>
          <a:lstStyle/>
          <a:p>
            <a:endParaRPr lang="en-US" sz="2800"/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2FC0500B-4F97-48CF-8B19-B9173E54E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3" y="1447168"/>
            <a:ext cx="5261039" cy="4801232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47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41359-B508-40E8-A92C-8F6EFF43F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7"/>
            <a:ext cx="3978790" cy="2256615"/>
          </a:xfrm>
        </p:spPr>
        <p:txBody>
          <a:bodyPr>
            <a:normAutofit/>
          </a:bodyPr>
          <a:lstStyle/>
          <a:p>
            <a:r>
              <a:rPr lang="en-US" dirty="0"/>
              <a:t>RECOVERING</a:t>
            </a:r>
            <a:br>
              <a:rPr lang="en-US" dirty="0"/>
            </a:br>
            <a:r>
              <a:rPr lang="en-US" dirty="0"/>
              <a:t>ALL… </a:t>
            </a:r>
          </a:p>
        </p:txBody>
      </p:sp>
      <p:pic>
        <p:nvPicPr>
          <p:cNvPr id="3077" name="Content Placeholder 4" descr="A picture containing animal&#10;&#10;Description automatically generated">
            <a:extLst>
              <a:ext uri="{FF2B5EF4-FFF2-40B4-BE49-F238E27FC236}">
                <a16:creationId xmlns:a16="http://schemas.microsoft.com/office/drawing/2014/main" id="{027B7CEF-FB0C-4EF1-99D9-90D92798F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26" r="22378" b="2"/>
          <a:stretch/>
        </p:blipFill>
        <p:spPr>
          <a:xfrm>
            <a:off x="5316657" y="10"/>
            <a:ext cx="3441773" cy="3428988"/>
          </a:xfrm>
          <a:prstGeom prst="rect">
            <a:avLst/>
          </a:prstGeom>
        </p:spPr>
      </p:pic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578AEC66-DA36-4F37-85FB-F0B4D7C612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" r="-1" b="-1"/>
          <a:stretch/>
        </p:blipFill>
        <p:spPr>
          <a:xfrm>
            <a:off x="8758430" y="-1"/>
            <a:ext cx="3432031" cy="3428998"/>
          </a:xfrm>
          <a:prstGeom prst="rect">
            <a:avLst/>
          </a:prstGeom>
        </p:spPr>
      </p:pic>
      <p:pic>
        <p:nvPicPr>
          <p:cNvPr id="11" name="Content Placeholder 10" descr="A close up of a sign&#10;&#10;Description automatically generated">
            <a:extLst>
              <a:ext uri="{FF2B5EF4-FFF2-40B4-BE49-F238E27FC236}">
                <a16:creationId xmlns:a16="http://schemas.microsoft.com/office/drawing/2014/main" id="{DE8CCFC4-DEBE-4CF0-BE15-F7EFD45B2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22375" y="3550444"/>
            <a:ext cx="2828925" cy="1200150"/>
          </a:xfrm>
        </p:spPr>
      </p:pic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27C9022C-0AF0-4A69-80ED-A28459F7F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7034"/>
          <a:stretch/>
        </p:blipFill>
        <p:spPr bwMode="auto">
          <a:xfrm>
            <a:off x="5316657" y="3429460"/>
            <a:ext cx="3441773" cy="342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creen shot of a social media post&#10;&#10;Description automatically generated">
            <a:extLst>
              <a:ext uri="{FF2B5EF4-FFF2-40B4-BE49-F238E27FC236}">
                <a16:creationId xmlns:a16="http://schemas.microsoft.com/office/drawing/2014/main" id="{DE1263CE-0029-42F9-BCED-8C3DDD0065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62" r="-1" b="29854"/>
          <a:stretch/>
        </p:blipFill>
        <p:spPr>
          <a:xfrm>
            <a:off x="8758430" y="3428999"/>
            <a:ext cx="3432031" cy="34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97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62DAC-E202-494C-B1BA-C7515A39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638" y="452718"/>
            <a:ext cx="3305195" cy="140053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FULL RECOVERY…</a:t>
            </a:r>
          </a:p>
        </p:txBody>
      </p:sp>
      <p:pic>
        <p:nvPicPr>
          <p:cNvPr id="7" name="Picture 6" descr="A large red chair in a room&#10;&#10;Description automatically generated">
            <a:extLst>
              <a:ext uri="{FF2B5EF4-FFF2-40B4-BE49-F238E27FC236}">
                <a16:creationId xmlns:a16="http://schemas.microsoft.com/office/drawing/2014/main" id="{A5942426-9082-4D18-BD4E-5A3698BD74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58" r="11033" b="2"/>
          <a:stretch/>
        </p:blipFill>
        <p:spPr>
          <a:xfrm>
            <a:off x="20" y="10"/>
            <a:ext cx="3049980" cy="3428990"/>
          </a:xfrm>
          <a:prstGeom prst="rect">
            <a:avLst/>
          </a:prstGeom>
        </p:spPr>
      </p:pic>
      <p:pic>
        <p:nvPicPr>
          <p:cNvPr id="20" name="Picture 19" descr="A group of people in a room&#10;&#10;Description automatically generated">
            <a:extLst>
              <a:ext uri="{FF2B5EF4-FFF2-40B4-BE49-F238E27FC236}">
                <a16:creationId xmlns:a16="http://schemas.microsoft.com/office/drawing/2014/main" id="{D587D41F-3DE1-477D-8027-EA5F7369BB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35" r="10985"/>
          <a:stretch/>
        </p:blipFill>
        <p:spPr>
          <a:xfrm>
            <a:off x="3050000" y="10"/>
            <a:ext cx="3050000" cy="3428990"/>
          </a:xfrm>
          <a:prstGeom prst="rect">
            <a:avLst/>
          </a:prstGeom>
        </p:spPr>
      </p:pic>
      <p:pic>
        <p:nvPicPr>
          <p:cNvPr id="114" name="Content Placeholder 16" descr="A picture containing indoor&#10;&#10;Description automatically generated">
            <a:extLst>
              <a:ext uri="{FF2B5EF4-FFF2-40B4-BE49-F238E27FC236}">
                <a16:creationId xmlns:a16="http://schemas.microsoft.com/office/drawing/2014/main" id="{2D9C56EB-D2CD-4E82-8B7F-CB14D17D94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33" r="21157"/>
          <a:stretch/>
        </p:blipFill>
        <p:spPr>
          <a:xfrm>
            <a:off x="20" y="3429000"/>
            <a:ext cx="3049980" cy="3429000"/>
          </a:xfrm>
          <a:prstGeom prst="rect">
            <a:avLst/>
          </a:prstGeom>
        </p:spPr>
      </p:pic>
      <p:pic>
        <p:nvPicPr>
          <p:cNvPr id="11" name="Picture 10" descr="A picture containing indoor, floor, ceiling, wall&#10;&#10;Description automatically generated">
            <a:extLst>
              <a:ext uri="{FF2B5EF4-FFF2-40B4-BE49-F238E27FC236}">
                <a16:creationId xmlns:a16="http://schemas.microsoft.com/office/drawing/2014/main" id="{B2D4A5D2-5CA6-4232-84FB-5A97EAF5BD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743" r="22219" b="1"/>
          <a:stretch/>
        </p:blipFill>
        <p:spPr>
          <a:xfrm>
            <a:off x="3050000" y="3429000"/>
            <a:ext cx="3050000" cy="3429000"/>
          </a:xfrm>
          <a:prstGeom prst="rect">
            <a:avLst/>
          </a:prstGeom>
        </p:spPr>
      </p:pic>
      <p:cxnSp>
        <p:nvCxnSpPr>
          <p:cNvPr id="115" name="Straight Connector 27">
            <a:extLst>
              <a:ext uri="{FF2B5EF4-FFF2-40B4-BE49-F238E27FC236}">
                <a16:creationId xmlns:a16="http://schemas.microsoft.com/office/drawing/2014/main" id="{76B47EB5-BB7A-46C1-BB37-7D0CA9E50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50000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29">
            <a:extLst>
              <a:ext uri="{FF2B5EF4-FFF2-40B4-BE49-F238E27FC236}">
                <a16:creationId xmlns:a16="http://schemas.microsoft.com/office/drawing/2014/main" id="{B754FF5E-3434-4FAC-BB0D-7B6BA5ECB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61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Content Placeholder 97" descr="A close up of a bowl&#10;&#10;Description automatically generated">
            <a:extLst>
              <a:ext uri="{FF2B5EF4-FFF2-40B4-BE49-F238E27FC236}">
                <a16:creationId xmlns:a16="http://schemas.microsoft.com/office/drawing/2014/main" id="{F0EC974F-0C4B-4F68-9E2A-3DA821921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152900" y="3428999"/>
            <a:ext cx="1943100" cy="1771650"/>
          </a:xfrm>
        </p:spPr>
      </p:pic>
      <p:pic>
        <p:nvPicPr>
          <p:cNvPr id="121" name="Picture 120" descr="A typewriter on a table&#10;&#10;Description automatically generated">
            <a:extLst>
              <a:ext uri="{FF2B5EF4-FFF2-40B4-BE49-F238E27FC236}">
                <a16:creationId xmlns:a16="http://schemas.microsoft.com/office/drawing/2014/main" id="{E80129AF-EF22-40E6-A06C-94FEC90891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8050" y="2129542"/>
            <a:ext cx="22479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22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48D8-985E-4786-8328-A1707033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THE ANOINTING… THE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CFC-8C08-4E86-9ED9-4E944B8CD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PSALM 92:10-11</a:t>
            </a:r>
          </a:p>
          <a:p>
            <a:pPr marL="0" indent="0">
              <a:buNone/>
            </a:pPr>
            <a:r>
              <a:rPr lang="en-US" sz="2400" b="1" baseline="30000" dirty="0">
                <a:latin typeface="Arial Black" panose="020B0A04020102020204" pitchFamily="34" charset="0"/>
              </a:rPr>
              <a:t>10 </a:t>
            </a:r>
            <a:r>
              <a:rPr lang="en-US" sz="2400" dirty="0">
                <a:latin typeface="Arial Black" panose="020B0A04020102020204" pitchFamily="34" charset="0"/>
              </a:rPr>
              <a:t>Your anointing has made me strong and mighty.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i="1" dirty="0">
                <a:latin typeface="Arial Black" panose="020B0A04020102020204" pitchFamily="34" charset="0"/>
              </a:rPr>
              <a:t>You’ve empowered my life for triumph</a:t>
            </a:r>
            <a:r>
              <a:rPr lang="en-US" sz="2400" i="1" baseline="30000" dirty="0">
                <a:latin typeface="Arial Black" panose="020B0A04020102020204" pitchFamily="34" charset="0"/>
              </a:rPr>
              <a:t>[</a:t>
            </a:r>
            <a:r>
              <a:rPr lang="en-US" sz="2400" i="1" baseline="30000" dirty="0">
                <a:latin typeface="Arial Black" panose="020B0A04020102020204" pitchFamily="34" charset="0"/>
                <a:hlinkClick r:id="rId2" tooltip="See footnote c"/>
              </a:rPr>
              <a:t>c</a:t>
            </a:r>
            <a:r>
              <a:rPr lang="en-US" sz="2400" i="1" baseline="30000" dirty="0">
                <a:latin typeface="Arial Black" panose="020B0A04020102020204" pitchFamily="34" charset="0"/>
              </a:rPr>
              <a:t>]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 by pouring fresh oil over me.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b="1" baseline="30000" dirty="0">
                <a:latin typeface="Arial Black" panose="020B0A04020102020204" pitchFamily="34" charset="0"/>
              </a:rPr>
              <a:t>11 </a:t>
            </a:r>
            <a:r>
              <a:rPr lang="en-US" sz="2400" dirty="0">
                <a:latin typeface="Arial Black" panose="020B0A04020102020204" pitchFamily="34" charset="0"/>
              </a:rPr>
              <a:t>You’ve said that those lying in wait to pounce on me would be defeated, and now it’s happened right in front of my eyes and I’ve heard their cries of surrender!</a:t>
            </a:r>
            <a:br>
              <a:rPr lang="en-US" sz="2400" dirty="0">
                <a:latin typeface="Arial Black" panose="020B0A04020102020204" pitchFamily="34" charset="0"/>
              </a:rPr>
            </a:b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220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5DDB-7867-4044-B34B-BF5830AC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443" y="4928180"/>
            <a:ext cx="3521122" cy="12863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/>
              <a:t>MISSISSIPPI FIRSTFRUITS STATE</a:t>
            </a:r>
          </a:p>
        </p:txBody>
      </p:sp>
      <p:pic>
        <p:nvPicPr>
          <p:cNvPr id="21" name="Picture 20" descr="A picture containing honeycomb, food, cup, table&#10;&#10;Description generated with very high confidence">
            <a:extLst>
              <a:ext uri="{FF2B5EF4-FFF2-40B4-BE49-F238E27FC236}">
                <a16:creationId xmlns:a16="http://schemas.microsoft.com/office/drawing/2014/main" id="{160B2178-F12B-4DA7-BCD0-B82CEFD31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r="7" b="7"/>
          <a:stretch/>
        </p:blipFill>
        <p:spPr>
          <a:xfrm>
            <a:off x="2969841" y="1483803"/>
            <a:ext cx="1990594" cy="1374782"/>
          </a:xfrm>
          <a:prstGeom prst="rect">
            <a:avLst/>
          </a:prstGeom>
        </p:spPr>
      </p:pic>
      <p:pic>
        <p:nvPicPr>
          <p:cNvPr id="19" name="Picture 18" descr="A close up of a map&#10;&#10;Description generated with high confidence">
            <a:extLst>
              <a:ext uri="{FF2B5EF4-FFF2-40B4-BE49-F238E27FC236}">
                <a16:creationId xmlns:a16="http://schemas.microsoft.com/office/drawing/2014/main" id="{13C3B919-6FEA-4F5C-B1E8-184B788EB8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61"/>
          <a:stretch/>
        </p:blipFill>
        <p:spPr>
          <a:xfrm>
            <a:off x="630127" y="2837669"/>
            <a:ext cx="2344059" cy="3416073"/>
          </a:xfrm>
          <a:prstGeom prst="rect">
            <a:avLst/>
          </a:prstGeom>
        </p:spPr>
      </p:pic>
      <p:pic>
        <p:nvPicPr>
          <p:cNvPr id="9" name="Picture 8" descr="A picture containing outdoor object, honeycomb, cake&#10;&#10;Description generated with very high confidence">
            <a:extLst>
              <a:ext uri="{FF2B5EF4-FFF2-40B4-BE49-F238E27FC236}">
                <a16:creationId xmlns:a16="http://schemas.microsoft.com/office/drawing/2014/main" id="{54ED2ADF-1810-4A19-B8E5-7E04999E29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r="23655" b="-6"/>
          <a:stretch/>
        </p:blipFill>
        <p:spPr>
          <a:xfrm>
            <a:off x="4960436" y="10"/>
            <a:ext cx="1563194" cy="1479358"/>
          </a:xfrm>
          <a:prstGeom prst="rect">
            <a:avLst/>
          </a:prstGeom>
        </p:spPr>
      </p:pic>
      <p:pic>
        <p:nvPicPr>
          <p:cNvPr id="11" name="Picture 10" descr="A close up of a map&#10;&#10;Description generated with high confidence">
            <a:extLst>
              <a:ext uri="{FF2B5EF4-FFF2-40B4-BE49-F238E27FC236}">
                <a16:creationId xmlns:a16="http://schemas.microsoft.com/office/drawing/2014/main" id="{AD47305F-8E63-44F8-95D8-748370BDA2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" b="20711"/>
          <a:stretch/>
        </p:blipFill>
        <p:spPr>
          <a:xfrm>
            <a:off x="7533562" y="635538"/>
            <a:ext cx="4028310" cy="22021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8AA8D1-DAB5-4747-945A-87E77D0C25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" r="4" b="14249"/>
          <a:stretch/>
        </p:blipFill>
        <p:spPr>
          <a:xfrm>
            <a:off x="4062100" y="2837670"/>
            <a:ext cx="3471464" cy="1894630"/>
          </a:xfrm>
          <a:prstGeom prst="rect">
            <a:avLst/>
          </a:prstGeom>
        </p:spPr>
      </p:pic>
      <p:sp>
        <p:nvSpPr>
          <p:cNvPr id="50" name="Content Placeholder 25">
            <a:extLst>
              <a:ext uri="{FF2B5EF4-FFF2-40B4-BE49-F238E27FC236}">
                <a16:creationId xmlns:a16="http://schemas.microsoft.com/office/drawing/2014/main" id="{9DE2FBB6-A9C8-4677-987D-B74EF3ECE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297" y="3153048"/>
            <a:ext cx="3706577" cy="306148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MISSISSIPPI IS A FIRST FRUITS STATE… I SAW THE UNITIED STATES OF AMERICA IN THE SHAPE OF A HONEYCOMB… OUT OF MISSISSIPPI THE HONEY BEGAN TO DRIP…THE LORD SAID… </a:t>
            </a:r>
          </a:p>
          <a:p>
            <a:pPr marL="0" indent="0">
              <a:buNone/>
            </a:pPr>
            <a:r>
              <a:rPr lang="en-US" sz="1400" i="1" dirty="0"/>
              <a:t>Vision of the Lord: July 2018 Betty Love</a:t>
            </a:r>
            <a:endParaRPr lang="en-US" sz="2400" i="1" dirty="0"/>
          </a:p>
        </p:txBody>
      </p:sp>
      <p:pic>
        <p:nvPicPr>
          <p:cNvPr id="4" name="Picture 3" descr="A bright light in front of a mountain&#10;&#10;Description automatically generated">
            <a:extLst>
              <a:ext uri="{FF2B5EF4-FFF2-40B4-BE49-F238E27FC236}">
                <a16:creationId xmlns:a16="http://schemas.microsoft.com/office/drawing/2014/main" id="{D03EFFFB-19DE-483F-8F25-F3B4035748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83" y="1"/>
            <a:ext cx="2356779" cy="28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9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97FF-51E2-4E11-93B9-734124770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6249784" cy="16419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THE WATCH TOWER</a:t>
            </a:r>
          </a:p>
        </p:txBody>
      </p:sp>
      <p:pic>
        <p:nvPicPr>
          <p:cNvPr id="23" name="Content Placeholder 4" descr="A large tower&#10;&#10;Description generated with high confidence">
            <a:extLst>
              <a:ext uri="{FF2B5EF4-FFF2-40B4-BE49-F238E27FC236}">
                <a16:creationId xmlns:a16="http://schemas.microsoft.com/office/drawing/2014/main" id="{A49F3EBA-978E-4E30-8CFD-FD6AD1C6C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31" b="1"/>
          <a:stretch/>
        </p:blipFill>
        <p:spPr>
          <a:xfrm>
            <a:off x="7548152" y="10"/>
            <a:ext cx="4646658" cy="6857990"/>
          </a:xfrm>
          <a:prstGeom prst="rect">
            <a:avLst/>
          </a:prstGeom>
        </p:spPr>
      </p:pic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A9B0632F-7291-4861-9684-E39D1B2DE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45" y="1343608"/>
            <a:ext cx="6368607" cy="4904791"/>
          </a:xfrm>
        </p:spPr>
        <p:txBody>
          <a:bodyPr>
            <a:normAutofit/>
          </a:bodyPr>
          <a:lstStyle/>
          <a:p>
            <a:r>
              <a:rPr lang="en-US" sz="2800" b="1" dirty="0"/>
              <a:t>A SHELTER OR REFUGE THAT AFFORDED AN EXTENSIVE  VIEW FOR THE WATCHMEN. </a:t>
            </a:r>
          </a:p>
          <a:p>
            <a:r>
              <a:rPr lang="en-US" sz="2800" b="1" dirty="0"/>
              <a:t>SAFETY </a:t>
            </a:r>
          </a:p>
          <a:p>
            <a:r>
              <a:rPr lang="en-US" sz="2800" b="1" dirty="0"/>
              <a:t>PROVISION</a:t>
            </a:r>
          </a:p>
          <a:p>
            <a:r>
              <a:rPr lang="en-US" sz="2800" b="1" dirty="0"/>
              <a:t>STRENGTH</a:t>
            </a:r>
          </a:p>
          <a:p>
            <a:r>
              <a:rPr lang="en-US" sz="2800" b="1" dirty="0"/>
              <a:t>HIGH HOPES OR ASPIRATIONS</a:t>
            </a:r>
          </a:p>
          <a:p>
            <a:r>
              <a:rPr lang="en-US" sz="2800" b="1" dirty="0"/>
              <a:t>PLACE OF OBSERVATION</a:t>
            </a:r>
          </a:p>
          <a:p>
            <a:r>
              <a:rPr lang="en-US" sz="2800" b="1" dirty="0"/>
              <a:t>TO RISE ABOVE SITUATIONS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48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5DDB-7867-4044-B34B-BF5830AC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443" y="4928180"/>
            <a:ext cx="3521122" cy="12863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/>
              <a:t>MISSISSIPPI FIRSTFRUITS STATE</a:t>
            </a:r>
          </a:p>
        </p:txBody>
      </p:sp>
      <p:pic>
        <p:nvPicPr>
          <p:cNvPr id="21" name="Picture 20" descr="A picture containing honeycomb, food, cup, table&#10;&#10;Description generated with very high confidence">
            <a:extLst>
              <a:ext uri="{FF2B5EF4-FFF2-40B4-BE49-F238E27FC236}">
                <a16:creationId xmlns:a16="http://schemas.microsoft.com/office/drawing/2014/main" id="{160B2178-F12B-4DA7-BCD0-B82CEFD31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r="7" b="7"/>
          <a:stretch/>
        </p:blipFill>
        <p:spPr>
          <a:xfrm>
            <a:off x="2969841" y="1483803"/>
            <a:ext cx="1990594" cy="1374782"/>
          </a:xfrm>
          <a:prstGeom prst="rect">
            <a:avLst/>
          </a:prstGeom>
        </p:spPr>
      </p:pic>
      <p:pic>
        <p:nvPicPr>
          <p:cNvPr id="19" name="Picture 18" descr="A close up of a map&#10;&#10;Description generated with high confidence">
            <a:extLst>
              <a:ext uri="{FF2B5EF4-FFF2-40B4-BE49-F238E27FC236}">
                <a16:creationId xmlns:a16="http://schemas.microsoft.com/office/drawing/2014/main" id="{13C3B919-6FEA-4F5C-B1E8-184B788EB8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61"/>
          <a:stretch/>
        </p:blipFill>
        <p:spPr>
          <a:xfrm>
            <a:off x="630127" y="2837669"/>
            <a:ext cx="2344059" cy="3416073"/>
          </a:xfrm>
          <a:prstGeom prst="rect">
            <a:avLst/>
          </a:prstGeom>
        </p:spPr>
      </p:pic>
      <p:pic>
        <p:nvPicPr>
          <p:cNvPr id="9" name="Picture 8" descr="A picture containing outdoor object, honeycomb, cake&#10;&#10;Description generated with very high confidence">
            <a:extLst>
              <a:ext uri="{FF2B5EF4-FFF2-40B4-BE49-F238E27FC236}">
                <a16:creationId xmlns:a16="http://schemas.microsoft.com/office/drawing/2014/main" id="{54ED2ADF-1810-4A19-B8E5-7E04999E29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r="23655" b="-6"/>
          <a:stretch/>
        </p:blipFill>
        <p:spPr>
          <a:xfrm>
            <a:off x="4960436" y="10"/>
            <a:ext cx="1563194" cy="1479358"/>
          </a:xfrm>
          <a:prstGeom prst="rect">
            <a:avLst/>
          </a:prstGeom>
        </p:spPr>
      </p:pic>
      <p:pic>
        <p:nvPicPr>
          <p:cNvPr id="11" name="Picture 10" descr="A close up of a map&#10;&#10;Description generated with high confidence">
            <a:extLst>
              <a:ext uri="{FF2B5EF4-FFF2-40B4-BE49-F238E27FC236}">
                <a16:creationId xmlns:a16="http://schemas.microsoft.com/office/drawing/2014/main" id="{AD47305F-8E63-44F8-95D8-748370BDA2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" b="20711"/>
          <a:stretch/>
        </p:blipFill>
        <p:spPr>
          <a:xfrm>
            <a:off x="7533562" y="635538"/>
            <a:ext cx="4028310" cy="22021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8AA8D1-DAB5-4747-945A-87E77D0C25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" r="4" b="14249"/>
          <a:stretch/>
        </p:blipFill>
        <p:spPr>
          <a:xfrm>
            <a:off x="4062100" y="2837670"/>
            <a:ext cx="3471464" cy="1894630"/>
          </a:xfrm>
          <a:prstGeom prst="rect">
            <a:avLst/>
          </a:prstGeom>
        </p:spPr>
      </p:pic>
      <p:sp>
        <p:nvSpPr>
          <p:cNvPr id="50" name="Content Placeholder 25">
            <a:extLst>
              <a:ext uri="{FF2B5EF4-FFF2-40B4-BE49-F238E27FC236}">
                <a16:creationId xmlns:a16="http://schemas.microsoft.com/office/drawing/2014/main" id="{9DE2FBB6-A9C8-4677-987D-B74EF3ECE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297" y="3153048"/>
            <a:ext cx="3706577" cy="30614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i="1" dirty="0"/>
              <a:t>MISSISSIPPI…</a:t>
            </a:r>
          </a:p>
          <a:p>
            <a:pPr marL="0" indent="0">
              <a:buNone/>
            </a:pPr>
            <a:r>
              <a:rPr lang="en-US" sz="2400" b="1" i="1" dirty="0"/>
              <a:t>“PEOPLE ARE GOING TO COME TO MISSISSIPPI TO WATCH THE NATION…”</a:t>
            </a:r>
          </a:p>
        </p:txBody>
      </p:sp>
      <p:pic>
        <p:nvPicPr>
          <p:cNvPr id="20" name="Content Placeholder 4" descr="A large tower&#10;&#10;Description generated with high confidence">
            <a:extLst>
              <a:ext uri="{FF2B5EF4-FFF2-40B4-BE49-F238E27FC236}">
                <a16:creationId xmlns:a16="http://schemas.microsoft.com/office/drawing/2014/main" id="{F9918BD1-C190-4705-9345-31826545EB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631" b="1"/>
          <a:stretch/>
        </p:blipFill>
        <p:spPr>
          <a:xfrm>
            <a:off x="459760" y="-246085"/>
            <a:ext cx="2203082" cy="325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0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3803A-436E-4D01-A16F-9629D1CA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47E6D-A071-45C4-8533-5310601F1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452718"/>
            <a:ext cx="9404723" cy="57956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>
                <a:latin typeface="Arial Black" panose="020B0A04020102020204" pitchFamily="34" charset="0"/>
              </a:rPr>
              <a:t>PSALM 92 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                                                                                                      </a:t>
            </a:r>
            <a:r>
              <a:rPr lang="en-US" sz="2400" b="1" dirty="0">
                <a:latin typeface="Arial Black" panose="020B0A04020102020204" pitchFamily="34" charset="0"/>
              </a:rPr>
              <a:t>It’s so enjoyable to come before you</a:t>
            </a:r>
            <a:br>
              <a:rPr lang="en-US" sz="2400" b="1" dirty="0">
                <a:latin typeface="Arial Black" panose="020B0A04020102020204" pitchFamily="34" charset="0"/>
              </a:rPr>
            </a:br>
            <a:r>
              <a:rPr lang="en-US" sz="2400" b="1" dirty="0">
                <a:latin typeface="Arial Black" panose="020B0A04020102020204" pitchFamily="34" charset="0"/>
              </a:rPr>
              <a:t>with uncontainable praises spilling from our hearts!</a:t>
            </a:r>
            <a:br>
              <a:rPr lang="en-US" sz="2400" b="1" dirty="0">
                <a:latin typeface="Arial Black" panose="020B0A04020102020204" pitchFamily="34" charset="0"/>
              </a:rPr>
            </a:br>
            <a:r>
              <a:rPr lang="en-US" sz="2400" b="1" dirty="0">
                <a:latin typeface="Arial Black" panose="020B0A04020102020204" pitchFamily="34" charset="0"/>
              </a:rPr>
              <a:t>How we love to sing our praises over and over to you,</a:t>
            </a:r>
            <a:br>
              <a:rPr lang="en-US" sz="2400" b="1" dirty="0">
                <a:latin typeface="Arial Black" panose="020B0A04020102020204" pitchFamily="34" charset="0"/>
              </a:rPr>
            </a:br>
            <a:r>
              <a:rPr lang="en-US" sz="2400" b="1" dirty="0">
                <a:latin typeface="Arial Black" panose="020B0A04020102020204" pitchFamily="34" charset="0"/>
              </a:rPr>
              <a:t>to the matchless God, high and exalted over all!</a:t>
            </a:r>
            <a:br>
              <a:rPr lang="en-US" sz="2400" b="1" dirty="0">
                <a:latin typeface="Arial Black" panose="020B0A04020102020204" pitchFamily="34" charset="0"/>
              </a:rPr>
            </a:br>
            <a:r>
              <a:rPr lang="en-US" sz="2400" b="1" dirty="0">
                <a:latin typeface="Arial Black" panose="020B0A04020102020204" pitchFamily="34" charset="0"/>
              </a:rPr>
              <a:t>At each and every sunrise we will be thanking you</a:t>
            </a:r>
            <a:br>
              <a:rPr lang="en-US" sz="2400" b="1" dirty="0">
                <a:latin typeface="Arial Black" panose="020B0A04020102020204" pitchFamily="34" charset="0"/>
              </a:rPr>
            </a:br>
            <a:r>
              <a:rPr lang="en-US" sz="2400" b="1" dirty="0">
                <a:latin typeface="Arial Black" panose="020B0A04020102020204" pitchFamily="34" charset="0"/>
              </a:rPr>
              <a:t>for your kindness and your love.</a:t>
            </a:r>
            <a:br>
              <a:rPr lang="en-US" sz="2400" b="1" dirty="0">
                <a:latin typeface="Arial Black" panose="020B0A04020102020204" pitchFamily="34" charset="0"/>
              </a:rPr>
            </a:br>
            <a:r>
              <a:rPr lang="en-US" sz="2400" b="1" dirty="0">
                <a:latin typeface="Arial Black" panose="020B0A04020102020204" pitchFamily="34" charset="0"/>
              </a:rPr>
              <a:t>As the sun sets and all through the night,</a:t>
            </a:r>
            <a:br>
              <a:rPr lang="en-US" sz="2400" b="1" dirty="0">
                <a:latin typeface="Arial Black" panose="020B0A04020102020204" pitchFamily="34" charset="0"/>
              </a:rPr>
            </a:br>
            <a:r>
              <a:rPr lang="en-US" sz="2400" b="1" dirty="0">
                <a:latin typeface="Arial Black" panose="020B0A04020102020204" pitchFamily="34" charset="0"/>
              </a:rPr>
              <a:t>we will keep proclaiming, “You are so faithful!”</a:t>
            </a:r>
            <a:br>
              <a:rPr lang="en-US" sz="2400" b="1" dirty="0">
                <a:latin typeface="Arial Black" panose="020B0A04020102020204" pitchFamily="34" charset="0"/>
              </a:rPr>
            </a:br>
            <a:r>
              <a:rPr lang="en-US" sz="2400" b="1" baseline="30000" dirty="0">
                <a:latin typeface="Arial Black" panose="020B0A04020102020204" pitchFamily="34" charset="0"/>
              </a:rPr>
              <a:t>3 </a:t>
            </a:r>
            <a:r>
              <a:rPr lang="en-US" sz="2400" b="1" dirty="0">
                <a:latin typeface="Arial Black" panose="020B0A04020102020204" pitchFamily="34" charset="0"/>
              </a:rPr>
              <a:t>Melodies of praise will fill the air as every musical instrument,</a:t>
            </a:r>
            <a:r>
              <a:rPr lang="en-US" sz="2400" b="1" baseline="30000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rial Black" panose="020B0A04020102020204" pitchFamily="34" charset="0"/>
              </a:rPr>
              <a:t>joined with every heart, overflows with worship. </a:t>
            </a:r>
            <a:br>
              <a:rPr lang="en-US" sz="2400" b="1" dirty="0">
                <a:latin typeface="Arial Black" panose="020B0A04020102020204" pitchFamily="34" charset="0"/>
              </a:rPr>
            </a:br>
            <a:r>
              <a:rPr lang="en-US" sz="2400" b="1" baseline="30000" dirty="0">
                <a:latin typeface="Arial Black" panose="020B0A04020102020204" pitchFamily="34" charset="0"/>
              </a:rPr>
              <a:t>4 </a:t>
            </a:r>
            <a:r>
              <a:rPr lang="en-US" sz="2400" b="1" dirty="0">
                <a:latin typeface="Arial Black" panose="020B0A04020102020204" pitchFamily="34" charset="0"/>
              </a:rPr>
              <a:t>No wonder I’m so glad; I can’t keep it in!</a:t>
            </a:r>
            <a:br>
              <a:rPr lang="en-US" sz="2400" b="1" dirty="0">
                <a:latin typeface="Arial Black" panose="020B0A04020102020204" pitchFamily="34" charset="0"/>
              </a:rPr>
            </a:br>
            <a:r>
              <a:rPr lang="en-US" sz="2400" b="1" dirty="0">
                <a:latin typeface="Arial Black" panose="020B0A04020102020204" pitchFamily="34" charset="0"/>
              </a:rPr>
              <a:t>Lord, I’m shouting with glee over all you’ve done,</a:t>
            </a:r>
            <a:br>
              <a:rPr lang="en-US" sz="2400" b="1" dirty="0">
                <a:latin typeface="Arial Black" panose="020B0A04020102020204" pitchFamily="34" charset="0"/>
              </a:rPr>
            </a:br>
            <a:r>
              <a:rPr lang="en-US" sz="2400" b="1" dirty="0">
                <a:latin typeface="Arial Black" panose="020B0A04020102020204" pitchFamily="34" charset="0"/>
              </a:rPr>
              <a:t>for all you’ve done for me!</a:t>
            </a:r>
            <a:br>
              <a:rPr lang="en-US" sz="2400" b="1" dirty="0">
                <a:latin typeface="Arial Black" panose="020B0A04020102020204" pitchFamily="34" charset="0"/>
              </a:rPr>
            </a:b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52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5DDB-7867-4044-B34B-BF5830AC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443" y="4928180"/>
            <a:ext cx="3521122" cy="12863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/>
              <a:t>MISSISSIPPI FIRSTFRUITS STATE</a:t>
            </a:r>
          </a:p>
        </p:txBody>
      </p:sp>
      <p:pic>
        <p:nvPicPr>
          <p:cNvPr id="21" name="Picture 20" descr="A picture containing honeycomb, food, cup, table&#10;&#10;Description generated with very high confidence">
            <a:extLst>
              <a:ext uri="{FF2B5EF4-FFF2-40B4-BE49-F238E27FC236}">
                <a16:creationId xmlns:a16="http://schemas.microsoft.com/office/drawing/2014/main" id="{160B2178-F12B-4DA7-BCD0-B82CEFD31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r="7" b="7"/>
          <a:stretch/>
        </p:blipFill>
        <p:spPr>
          <a:xfrm>
            <a:off x="2969841" y="1483803"/>
            <a:ext cx="1990594" cy="1374782"/>
          </a:xfrm>
          <a:prstGeom prst="rect">
            <a:avLst/>
          </a:prstGeom>
        </p:spPr>
      </p:pic>
      <p:pic>
        <p:nvPicPr>
          <p:cNvPr id="19" name="Picture 18" descr="A close up of a map&#10;&#10;Description generated with high confidence">
            <a:extLst>
              <a:ext uri="{FF2B5EF4-FFF2-40B4-BE49-F238E27FC236}">
                <a16:creationId xmlns:a16="http://schemas.microsoft.com/office/drawing/2014/main" id="{13C3B919-6FEA-4F5C-B1E8-184B788EB8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61"/>
          <a:stretch/>
        </p:blipFill>
        <p:spPr>
          <a:xfrm>
            <a:off x="630127" y="2837669"/>
            <a:ext cx="2344059" cy="3416073"/>
          </a:xfrm>
          <a:prstGeom prst="rect">
            <a:avLst/>
          </a:prstGeom>
        </p:spPr>
      </p:pic>
      <p:pic>
        <p:nvPicPr>
          <p:cNvPr id="9" name="Picture 8" descr="A picture containing outdoor object, honeycomb, cake&#10;&#10;Description generated with very high confidence">
            <a:extLst>
              <a:ext uri="{FF2B5EF4-FFF2-40B4-BE49-F238E27FC236}">
                <a16:creationId xmlns:a16="http://schemas.microsoft.com/office/drawing/2014/main" id="{54ED2ADF-1810-4A19-B8E5-7E04999E29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r="23655" b="-6"/>
          <a:stretch/>
        </p:blipFill>
        <p:spPr>
          <a:xfrm>
            <a:off x="4960436" y="10"/>
            <a:ext cx="1563194" cy="1479358"/>
          </a:xfrm>
          <a:prstGeom prst="rect">
            <a:avLst/>
          </a:prstGeom>
        </p:spPr>
      </p:pic>
      <p:pic>
        <p:nvPicPr>
          <p:cNvPr id="11" name="Picture 10" descr="A close up of a map&#10;&#10;Description generated with high confidence">
            <a:extLst>
              <a:ext uri="{FF2B5EF4-FFF2-40B4-BE49-F238E27FC236}">
                <a16:creationId xmlns:a16="http://schemas.microsoft.com/office/drawing/2014/main" id="{AD47305F-8E63-44F8-95D8-748370BDA2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" b="20711"/>
          <a:stretch/>
        </p:blipFill>
        <p:spPr>
          <a:xfrm>
            <a:off x="7533562" y="635538"/>
            <a:ext cx="4028310" cy="22021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8AA8D1-DAB5-4747-945A-87E77D0C25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" r="4" b="14249"/>
          <a:stretch/>
        </p:blipFill>
        <p:spPr>
          <a:xfrm>
            <a:off x="4062100" y="2837670"/>
            <a:ext cx="3471464" cy="1894630"/>
          </a:xfrm>
          <a:prstGeom prst="rect">
            <a:avLst/>
          </a:prstGeom>
        </p:spPr>
      </p:pic>
      <p:sp>
        <p:nvSpPr>
          <p:cNvPr id="50" name="Content Placeholder 25">
            <a:extLst>
              <a:ext uri="{FF2B5EF4-FFF2-40B4-BE49-F238E27FC236}">
                <a16:creationId xmlns:a16="http://schemas.microsoft.com/office/drawing/2014/main" id="{9DE2FBB6-A9C8-4677-987D-B74EF3ECE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297" y="3153048"/>
            <a:ext cx="3706577" cy="30614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i="1" dirty="0"/>
              <a:t>MISSISSIPPI…</a:t>
            </a:r>
          </a:p>
          <a:p>
            <a:pPr marL="0" indent="0">
              <a:buNone/>
            </a:pPr>
            <a:r>
              <a:rPr lang="en-US" sz="2400" b="1" i="1" dirty="0"/>
              <a:t>“AS GOES GOD SO GOES MISSISSIPPI…”</a:t>
            </a:r>
          </a:p>
        </p:txBody>
      </p:sp>
      <p:pic>
        <p:nvPicPr>
          <p:cNvPr id="20" name="Content Placeholder 4" descr="A large tower&#10;&#10;Description generated with high confidence">
            <a:extLst>
              <a:ext uri="{FF2B5EF4-FFF2-40B4-BE49-F238E27FC236}">
                <a16:creationId xmlns:a16="http://schemas.microsoft.com/office/drawing/2014/main" id="{F9918BD1-C190-4705-9345-31826545EB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631" b="1"/>
          <a:stretch/>
        </p:blipFill>
        <p:spPr>
          <a:xfrm>
            <a:off x="459760" y="-246085"/>
            <a:ext cx="2203082" cy="325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07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5DDB-7867-4044-B34B-BF5830AC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443" y="4928180"/>
            <a:ext cx="3521122" cy="12863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/>
              <a:t>MISSISSIPPI FIRSTFRUITS STATE</a:t>
            </a:r>
          </a:p>
        </p:txBody>
      </p:sp>
      <p:pic>
        <p:nvPicPr>
          <p:cNvPr id="21" name="Picture 20" descr="A picture containing honeycomb, food, cup, table&#10;&#10;Description generated with very high confidence">
            <a:extLst>
              <a:ext uri="{FF2B5EF4-FFF2-40B4-BE49-F238E27FC236}">
                <a16:creationId xmlns:a16="http://schemas.microsoft.com/office/drawing/2014/main" id="{160B2178-F12B-4DA7-BCD0-B82CEFD31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r="7" b="7"/>
          <a:stretch/>
        </p:blipFill>
        <p:spPr>
          <a:xfrm>
            <a:off x="2969841" y="1483803"/>
            <a:ext cx="1990594" cy="1374782"/>
          </a:xfrm>
          <a:prstGeom prst="rect">
            <a:avLst/>
          </a:prstGeom>
        </p:spPr>
      </p:pic>
      <p:pic>
        <p:nvPicPr>
          <p:cNvPr id="19" name="Picture 18" descr="A close up of a map&#10;&#10;Description generated with high confidence">
            <a:extLst>
              <a:ext uri="{FF2B5EF4-FFF2-40B4-BE49-F238E27FC236}">
                <a16:creationId xmlns:a16="http://schemas.microsoft.com/office/drawing/2014/main" id="{13C3B919-6FEA-4F5C-B1E8-184B788EB8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61"/>
          <a:stretch/>
        </p:blipFill>
        <p:spPr>
          <a:xfrm>
            <a:off x="630127" y="2837669"/>
            <a:ext cx="2344059" cy="3416073"/>
          </a:xfrm>
          <a:prstGeom prst="rect">
            <a:avLst/>
          </a:prstGeom>
        </p:spPr>
      </p:pic>
      <p:pic>
        <p:nvPicPr>
          <p:cNvPr id="9" name="Picture 8" descr="A picture containing outdoor object, honeycomb, cake&#10;&#10;Description generated with very high confidence">
            <a:extLst>
              <a:ext uri="{FF2B5EF4-FFF2-40B4-BE49-F238E27FC236}">
                <a16:creationId xmlns:a16="http://schemas.microsoft.com/office/drawing/2014/main" id="{54ED2ADF-1810-4A19-B8E5-7E04999E29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r="23655" b="-6"/>
          <a:stretch/>
        </p:blipFill>
        <p:spPr>
          <a:xfrm>
            <a:off x="4960436" y="10"/>
            <a:ext cx="1563194" cy="1479358"/>
          </a:xfrm>
          <a:prstGeom prst="rect">
            <a:avLst/>
          </a:prstGeom>
        </p:spPr>
      </p:pic>
      <p:pic>
        <p:nvPicPr>
          <p:cNvPr id="11" name="Picture 10" descr="A close up of a map&#10;&#10;Description generated with high confidence">
            <a:extLst>
              <a:ext uri="{FF2B5EF4-FFF2-40B4-BE49-F238E27FC236}">
                <a16:creationId xmlns:a16="http://schemas.microsoft.com/office/drawing/2014/main" id="{AD47305F-8E63-44F8-95D8-748370BDA2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" b="20711"/>
          <a:stretch/>
        </p:blipFill>
        <p:spPr>
          <a:xfrm>
            <a:off x="7533562" y="635538"/>
            <a:ext cx="4028310" cy="22021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8AA8D1-DAB5-4747-945A-87E77D0C25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" r="4" b="14249"/>
          <a:stretch/>
        </p:blipFill>
        <p:spPr>
          <a:xfrm>
            <a:off x="4062100" y="2837670"/>
            <a:ext cx="3471464" cy="1894630"/>
          </a:xfrm>
          <a:prstGeom prst="rect">
            <a:avLst/>
          </a:prstGeom>
        </p:spPr>
      </p:pic>
      <p:sp>
        <p:nvSpPr>
          <p:cNvPr id="50" name="Content Placeholder 25">
            <a:extLst>
              <a:ext uri="{FF2B5EF4-FFF2-40B4-BE49-F238E27FC236}">
                <a16:creationId xmlns:a16="http://schemas.microsoft.com/office/drawing/2014/main" id="{9DE2FBB6-A9C8-4677-987D-B74EF3ECE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297" y="3153048"/>
            <a:ext cx="3706577" cy="30614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i="1" dirty="0"/>
              <a:t>MISSISSIPPI…</a:t>
            </a:r>
          </a:p>
          <a:p>
            <a:pPr marL="0" indent="0">
              <a:buNone/>
            </a:pPr>
            <a:r>
              <a:rPr lang="en-US" sz="2800" b="1" i="1" dirty="0"/>
              <a:t>“MISSISSIPPI KNOWS NO BOUNDS…NO LIMITS”</a:t>
            </a:r>
          </a:p>
        </p:txBody>
      </p:sp>
      <p:pic>
        <p:nvPicPr>
          <p:cNvPr id="20" name="Content Placeholder 4" descr="A large tower&#10;&#10;Description generated with high confidence">
            <a:extLst>
              <a:ext uri="{FF2B5EF4-FFF2-40B4-BE49-F238E27FC236}">
                <a16:creationId xmlns:a16="http://schemas.microsoft.com/office/drawing/2014/main" id="{F9918BD1-C190-4705-9345-31826545EB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631" b="1"/>
          <a:stretch/>
        </p:blipFill>
        <p:spPr>
          <a:xfrm>
            <a:off x="459760" y="-246085"/>
            <a:ext cx="2203082" cy="325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6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C0D55AD-C243-4BB9-9A7F-0510E75B9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6" y="643467"/>
            <a:ext cx="4243518" cy="388499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LAND 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SEED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BLESSINGS 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GATES… 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 CITIES/STATES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NATIONS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TERRITORIES… TENTS…TREASURIES…</a:t>
            </a:r>
          </a:p>
        </p:txBody>
      </p:sp>
      <p:pic>
        <p:nvPicPr>
          <p:cNvPr id="17" name="Content Placeholder 4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0AC42254-5C0F-47CE-A5C8-2DC105958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49" y="643467"/>
            <a:ext cx="5308474" cy="527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17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tanding in front of a sign&#10;&#10;Description generated with high confidence">
            <a:extLst>
              <a:ext uri="{FF2B5EF4-FFF2-40B4-BE49-F238E27FC236}">
                <a16:creationId xmlns:a16="http://schemas.microsoft.com/office/drawing/2014/main" id="{913DDD1D-E6FA-4C9E-AC26-F5D0F8386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6" r="-1" b="31394"/>
          <a:stretch/>
        </p:blipFill>
        <p:spPr>
          <a:xfrm>
            <a:off x="1" y="10"/>
            <a:ext cx="11862435" cy="6857990"/>
          </a:xfrm>
          <a:custGeom>
            <a:avLst/>
            <a:gdLst>
              <a:gd name="connsiteX0" fmla="*/ 0 w 11862435"/>
              <a:gd name="connsiteY0" fmla="*/ 0 h 6858000"/>
              <a:gd name="connsiteX1" fmla="*/ 2537458 w 11862435"/>
              <a:gd name="connsiteY1" fmla="*/ 0 h 6858000"/>
              <a:gd name="connsiteX2" fmla="*/ 3074669 w 11862435"/>
              <a:gd name="connsiteY2" fmla="*/ 0 h 6858000"/>
              <a:gd name="connsiteX3" fmla="*/ 3784383 w 11862435"/>
              <a:gd name="connsiteY3" fmla="*/ 0 h 6858000"/>
              <a:gd name="connsiteX4" fmla="*/ 8686282 w 11862435"/>
              <a:gd name="connsiteY4" fmla="*/ 0 h 6858000"/>
              <a:gd name="connsiteX5" fmla="*/ 11862435 w 11862435"/>
              <a:gd name="connsiteY5" fmla="*/ 6857999 h 6858000"/>
              <a:gd name="connsiteX6" fmla="*/ 5896483 w 11862435"/>
              <a:gd name="connsiteY6" fmla="*/ 6857999 h 6858000"/>
              <a:gd name="connsiteX7" fmla="*/ 5896483 w 11862435"/>
              <a:gd name="connsiteY7" fmla="*/ 6858000 h 6858000"/>
              <a:gd name="connsiteX8" fmla="*/ 3074669 w 11862435"/>
              <a:gd name="connsiteY8" fmla="*/ 6858000 h 6858000"/>
              <a:gd name="connsiteX9" fmla="*/ 2537458 w 11862435"/>
              <a:gd name="connsiteY9" fmla="*/ 6858000 h 6858000"/>
              <a:gd name="connsiteX10" fmla="*/ 0 w 1186243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2435" h="6858000">
                <a:moveTo>
                  <a:pt x="0" y="0"/>
                </a:moveTo>
                <a:lnTo>
                  <a:pt x="2537458" y="0"/>
                </a:lnTo>
                <a:lnTo>
                  <a:pt x="3074669" y="0"/>
                </a:lnTo>
                <a:lnTo>
                  <a:pt x="3784383" y="0"/>
                </a:lnTo>
                <a:lnTo>
                  <a:pt x="8686282" y="0"/>
                </a:lnTo>
                <a:lnTo>
                  <a:pt x="11862435" y="6857999"/>
                </a:lnTo>
                <a:lnTo>
                  <a:pt x="5896483" y="6857999"/>
                </a:lnTo>
                <a:lnTo>
                  <a:pt x="5896483" y="6858000"/>
                </a:lnTo>
                <a:lnTo>
                  <a:pt x="3074669" y="6858000"/>
                </a:lnTo>
                <a:lnTo>
                  <a:pt x="2537458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70781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F3301-9FBD-49C9-B4E6-E8CE0F4D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PROPHETIC DESTINY…</a:t>
            </a:r>
            <a:br>
              <a:rPr lang="en-US" dirty="0"/>
            </a:br>
            <a:r>
              <a:rPr lang="en-US" dirty="0"/>
              <a:t>AWAKENING…OUTPOURING…</a:t>
            </a:r>
          </a:p>
        </p:txBody>
      </p:sp>
      <p:pic>
        <p:nvPicPr>
          <p:cNvPr id="5" name="Content Placeholder 4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4F2BB109-5628-41FD-8BB3-B23B29F6F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677" y="2052638"/>
            <a:ext cx="6402422" cy="4195762"/>
          </a:xfrm>
        </p:spPr>
      </p:pic>
    </p:spTree>
    <p:extLst>
      <p:ext uri="{BB962C8B-B14F-4D97-AF65-F5344CB8AC3E}">
        <p14:creationId xmlns:p14="http://schemas.microsoft.com/office/powerpoint/2010/main" val="410575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9AD1-A348-4283-86D3-591F7B40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E3845-9F75-48CF-8E60-B12B6B198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452718"/>
            <a:ext cx="9404723" cy="57956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b="1" baseline="30000" dirty="0"/>
          </a:p>
          <a:p>
            <a:pPr marL="0" indent="0">
              <a:buNone/>
            </a:pPr>
            <a:r>
              <a:rPr lang="en-US" sz="3600" b="1" u="sng" baseline="30000" dirty="0">
                <a:latin typeface="Arial Black" panose="020B0A04020102020204" pitchFamily="34" charset="0"/>
              </a:rPr>
              <a:t>PSALM 92:5-9</a:t>
            </a:r>
          </a:p>
          <a:p>
            <a:pPr marL="0" indent="0">
              <a:buNone/>
            </a:pPr>
            <a:r>
              <a:rPr lang="en-US" b="1" baseline="30000" dirty="0"/>
              <a:t>5</a:t>
            </a:r>
            <a:r>
              <a:rPr lang="en-US" sz="2800" b="1" baseline="30000" dirty="0">
                <a:latin typeface="Arial Black" panose="020B0A04020102020204" pitchFamily="34" charset="0"/>
              </a:rPr>
              <a:t> </a:t>
            </a:r>
            <a:r>
              <a:rPr lang="en-US" sz="2800" dirty="0">
                <a:latin typeface="Arial Black" panose="020B0A04020102020204" pitchFamily="34" charset="0"/>
              </a:rPr>
              <a:t>What mighty miracles and your power at work, just to name a few.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Depths of purpose and layers of meaning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saturate everything you do.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b="1" baseline="30000" dirty="0">
                <a:latin typeface="Arial Black" panose="020B0A04020102020204" pitchFamily="34" charset="0"/>
              </a:rPr>
              <a:t>6 </a:t>
            </a:r>
            <a:r>
              <a:rPr lang="en-US" sz="2800" dirty="0">
                <a:latin typeface="Arial Black" panose="020B0A04020102020204" pitchFamily="34" charset="0"/>
              </a:rPr>
              <a:t>Such amazing mysteries found within every miracle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that nearly everyone seems to miss.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Those with no discernment can never really discover the deep and glorious secrets hidden in your ways.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b="1" baseline="30000" dirty="0">
                <a:latin typeface="Arial Black" panose="020B0A04020102020204" pitchFamily="34" charset="0"/>
              </a:rPr>
              <a:t>7 </a:t>
            </a:r>
            <a:r>
              <a:rPr lang="en-US" sz="2800" dirty="0">
                <a:latin typeface="Arial Black" panose="020B0A04020102020204" pitchFamily="34" charset="0"/>
              </a:rPr>
              <a:t>It’s true the wicked flourish, but only for a moment,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foolishly forgetting their destiny with death, that they will all one day be destroyed forevermore. </a:t>
            </a:r>
            <a:r>
              <a:rPr lang="en-US" sz="2800" b="1" baseline="30000" dirty="0">
                <a:latin typeface="Arial Black" panose="020B0A04020102020204" pitchFamily="34" charset="0"/>
              </a:rPr>
              <a:t>8 </a:t>
            </a:r>
            <a:r>
              <a:rPr lang="en-US" sz="2800" dirty="0">
                <a:latin typeface="Arial Black" panose="020B0A04020102020204" pitchFamily="34" charset="0"/>
              </a:rPr>
              <a:t>But you, O Lord, are exalted forever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in the highest place of endless glory,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b="1" baseline="30000" dirty="0">
                <a:latin typeface="Arial Black" panose="020B0A04020102020204" pitchFamily="34" charset="0"/>
              </a:rPr>
              <a:t>9 </a:t>
            </a:r>
            <a:r>
              <a:rPr lang="en-US" sz="2800" dirty="0">
                <a:latin typeface="Arial Black" panose="020B0A04020102020204" pitchFamily="34" charset="0"/>
              </a:rPr>
              <a:t>while all your opponents, the workers of wickedness,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will all perish, forever separated from you.</a:t>
            </a:r>
            <a:br>
              <a:rPr lang="en-US" sz="2800" dirty="0">
                <a:latin typeface="Arial Black" panose="020B0A04020102020204" pitchFamily="34" charset="0"/>
              </a:rPr>
            </a:br>
            <a:br>
              <a:rPr lang="en-US" sz="2800" dirty="0">
                <a:latin typeface="Arial Black" panose="020B0A04020102020204" pitchFamily="34" charset="0"/>
              </a:rPr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5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48D8-985E-4786-8328-A1707033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ACFC-8C08-4E86-9ED9-4E944B8CD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PSALM 92:10-11</a:t>
            </a:r>
          </a:p>
          <a:p>
            <a:pPr marL="0" indent="0">
              <a:buNone/>
            </a:pPr>
            <a:r>
              <a:rPr lang="en-US" sz="2400" b="1" baseline="30000" dirty="0">
                <a:latin typeface="Arial Black" panose="020B0A04020102020204" pitchFamily="34" charset="0"/>
              </a:rPr>
              <a:t>10 </a:t>
            </a:r>
            <a:r>
              <a:rPr lang="en-US" sz="2400" dirty="0">
                <a:latin typeface="Arial Black" panose="020B0A04020102020204" pitchFamily="34" charset="0"/>
              </a:rPr>
              <a:t>Your anointing has made me strong and mighty.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i="1" dirty="0">
                <a:latin typeface="Arial Black" panose="020B0A04020102020204" pitchFamily="34" charset="0"/>
              </a:rPr>
              <a:t>You’ve empowered my life for triumph</a:t>
            </a:r>
            <a:r>
              <a:rPr lang="en-US" sz="2400" i="1" baseline="30000" dirty="0">
                <a:latin typeface="Arial Black" panose="020B0A04020102020204" pitchFamily="34" charset="0"/>
              </a:rPr>
              <a:t>[</a:t>
            </a:r>
            <a:r>
              <a:rPr lang="en-US" sz="2400" i="1" baseline="30000" dirty="0">
                <a:latin typeface="Arial Black" panose="020B0A04020102020204" pitchFamily="34" charset="0"/>
                <a:hlinkClick r:id="rId2" tooltip="See footnote c"/>
              </a:rPr>
              <a:t>c</a:t>
            </a:r>
            <a:r>
              <a:rPr lang="en-US" sz="2400" i="1" baseline="30000" dirty="0">
                <a:latin typeface="Arial Black" panose="020B0A04020102020204" pitchFamily="34" charset="0"/>
              </a:rPr>
              <a:t>]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 by pouring fresh oil over me.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b="1" baseline="30000" dirty="0">
                <a:latin typeface="Arial Black" panose="020B0A04020102020204" pitchFamily="34" charset="0"/>
              </a:rPr>
              <a:t>11 </a:t>
            </a:r>
            <a:r>
              <a:rPr lang="en-US" sz="2400" dirty="0">
                <a:latin typeface="Arial Black" panose="020B0A04020102020204" pitchFamily="34" charset="0"/>
              </a:rPr>
              <a:t>You’ve said that those lying in wait to pounce on me would be defeated, and now it’s happened right in front of my eyes and I’ve heard their cries of surrender!</a:t>
            </a:r>
            <a:br>
              <a:rPr lang="en-US" sz="2400" dirty="0">
                <a:latin typeface="Arial Black" panose="020B0A04020102020204" pitchFamily="34" charset="0"/>
              </a:rPr>
            </a:b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9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B64C-2085-4C1D-82C0-052016AA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B0FCA-3F94-4D4B-A8DE-2D0B378B4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452718"/>
            <a:ext cx="8946541" cy="6024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  </a:t>
            </a:r>
            <a:r>
              <a:rPr lang="en-US" sz="2400" b="1" u="sng" dirty="0">
                <a:latin typeface="Arial Black" panose="020B0A04020102020204" pitchFamily="34" charset="0"/>
              </a:rPr>
              <a:t>PSALM </a:t>
            </a:r>
            <a:r>
              <a:rPr lang="en-US" sz="2400" b="1" u="sng">
                <a:latin typeface="Arial Black" panose="020B0A04020102020204" pitchFamily="34" charset="0"/>
              </a:rPr>
              <a:t>92:12-15-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b="1" baseline="30000">
                <a:latin typeface="Arial Black" panose="020B0A04020102020204" pitchFamily="34" charset="0"/>
              </a:rPr>
              <a:t>12</a:t>
            </a:r>
            <a:r>
              <a:rPr lang="en-US" sz="2400" b="1" baseline="30000" dirty="0">
                <a:latin typeface="Arial Black" panose="020B0A04020102020204" pitchFamily="34" charset="0"/>
              </a:rPr>
              <a:t> </a:t>
            </a:r>
            <a:r>
              <a:rPr lang="en-US" sz="2400" dirty="0">
                <a:latin typeface="Arial Black" panose="020B0A04020102020204" pitchFamily="34" charset="0"/>
              </a:rPr>
              <a:t>Yes! Look how you’ve made all your lovers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 to flourish like palm trees, each one growing in victory, standing with strength! </a:t>
            </a:r>
            <a:r>
              <a:rPr lang="en-US" sz="2400" b="1" baseline="30000" dirty="0">
                <a:latin typeface="Arial Black" panose="020B0A04020102020204" pitchFamily="34" charset="0"/>
              </a:rPr>
              <a:t>13 </a:t>
            </a:r>
            <a:r>
              <a:rPr lang="en-US" sz="2400" dirty="0">
                <a:latin typeface="Arial Black" panose="020B0A04020102020204" pitchFamily="34" charset="0"/>
              </a:rPr>
              <a:t>You’ve transplanted them into your heavenly courtyard, where they are thriving before you. </a:t>
            </a:r>
            <a:r>
              <a:rPr lang="en-US" sz="2400" b="1" baseline="30000" dirty="0">
                <a:latin typeface="Arial Black" panose="020B0A04020102020204" pitchFamily="34" charset="0"/>
              </a:rPr>
              <a:t>14 </a:t>
            </a:r>
            <a:r>
              <a:rPr lang="en-US" sz="2400" dirty="0">
                <a:latin typeface="Arial Black" panose="020B0A04020102020204" pitchFamily="34" charset="0"/>
              </a:rPr>
              <a:t>For in your presence they will still overflow and be anointed. Even in their old age they will stay fresh,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bearing luscious fruit and abiding faithfully.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b="1" baseline="30000" dirty="0">
                <a:latin typeface="Arial Black" panose="020B0A04020102020204" pitchFamily="34" charset="0"/>
              </a:rPr>
              <a:t>15 </a:t>
            </a:r>
            <a:r>
              <a:rPr lang="en-US" sz="2400" dirty="0">
                <a:latin typeface="Arial Black" panose="020B0A04020102020204" pitchFamily="34" charset="0"/>
              </a:rPr>
              <a:t>Listen to them! With pleasure they still proclaim: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“You’re so good! You’re my beautiful strength!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You’ve never made a mistake with me.”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1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C752-116D-4CDF-89C7-3163AA71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3978790" cy="140053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MISSISSIPPI NEEDS YOU!</a:t>
            </a:r>
          </a:p>
        </p:txBody>
      </p:sp>
      <p:pic>
        <p:nvPicPr>
          <p:cNvPr id="13" name="Picture 12" descr="A picture containing outdoor&#10;&#10;Description automatically generated">
            <a:extLst>
              <a:ext uri="{FF2B5EF4-FFF2-40B4-BE49-F238E27FC236}">
                <a16:creationId xmlns:a16="http://schemas.microsoft.com/office/drawing/2014/main" id="{4ACFEE81-CC71-4B02-AD60-FB0345D88F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373"/>
          <a:stretch/>
        </p:blipFill>
        <p:spPr>
          <a:xfrm>
            <a:off x="5316657" y="10"/>
            <a:ext cx="3441773" cy="3428988"/>
          </a:xfrm>
          <a:prstGeom prst="rect">
            <a:avLst/>
          </a:prstGeom>
        </p:spPr>
      </p:pic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84EC2E07-08B2-44D4-B67C-3F0A47A402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7" r="1" b="18262"/>
          <a:stretch/>
        </p:blipFill>
        <p:spPr>
          <a:xfrm>
            <a:off x="8758430" y="-1"/>
            <a:ext cx="3432031" cy="342899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C7ABDF5-6611-49C8-8240-09A39FEFF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Content Placeholder 14" descr="A close up of a fire&#10;&#10;Description automatically generated">
            <a:extLst>
              <a:ext uri="{FF2B5EF4-FFF2-40B4-BE49-F238E27FC236}">
                <a16:creationId xmlns:a16="http://schemas.microsoft.com/office/drawing/2014/main" id="{B09B094F-6CD4-441F-A032-D5AD46717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355725" y="3388519"/>
            <a:ext cx="2562225" cy="1524000"/>
          </a:xfrm>
        </p:spPr>
      </p:pic>
      <p:pic>
        <p:nvPicPr>
          <p:cNvPr id="11" name="Picture 10" descr="A sign on the side of a river&#10;&#10;Description automatically generated">
            <a:extLst>
              <a:ext uri="{FF2B5EF4-FFF2-40B4-BE49-F238E27FC236}">
                <a16:creationId xmlns:a16="http://schemas.microsoft.com/office/drawing/2014/main" id="{23ED60F0-F5A1-4955-B694-DB57B1A905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383" r="19701" b="1"/>
          <a:stretch/>
        </p:blipFill>
        <p:spPr>
          <a:xfrm>
            <a:off x="5316657" y="3429460"/>
            <a:ext cx="3441773" cy="3428540"/>
          </a:xfrm>
          <a:prstGeom prst="rect">
            <a:avLst/>
          </a:prstGeom>
        </p:spPr>
      </p:pic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67DFA2D0-8120-4E91-B5DF-3B4C916B6D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0" r="-3" b="9510"/>
          <a:stretch/>
        </p:blipFill>
        <p:spPr>
          <a:xfrm>
            <a:off x="8758430" y="3428999"/>
            <a:ext cx="3432031" cy="342854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3CDA08-C246-46F4-A825-4279C11C0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7609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8C996B-71FF-43D1-8AE0-2F3AC0766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16657" y="3429000"/>
            <a:ext cx="687372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blurry photo of a fire&#10;&#10;Description automatically generated">
            <a:extLst>
              <a:ext uri="{FF2B5EF4-FFF2-40B4-BE49-F238E27FC236}">
                <a16:creationId xmlns:a16="http://schemas.microsoft.com/office/drawing/2014/main" id="{7B87F27B-3572-45BD-9769-EC5DD6E27F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352" y="1714498"/>
            <a:ext cx="2276475" cy="1657350"/>
          </a:xfrm>
          <a:prstGeom prst="rect">
            <a:avLst/>
          </a:prstGeom>
        </p:spPr>
      </p:pic>
      <p:pic>
        <p:nvPicPr>
          <p:cNvPr id="22" name="Picture 21" descr="A close up of an animal&#10;&#10;Description automatically generated">
            <a:extLst>
              <a:ext uri="{FF2B5EF4-FFF2-40B4-BE49-F238E27FC236}">
                <a16:creationId xmlns:a16="http://schemas.microsoft.com/office/drawing/2014/main" id="{BCD16931-3B59-4C79-8E4B-4D1CE27D90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1993" y="2195160"/>
            <a:ext cx="2314575" cy="1609725"/>
          </a:xfrm>
          <a:prstGeom prst="rect">
            <a:avLst/>
          </a:prstGeom>
        </p:spPr>
      </p:pic>
      <p:pic>
        <p:nvPicPr>
          <p:cNvPr id="26" name="Picture 25" descr="A close up of a fire&#10;&#10;Description automatically generated">
            <a:extLst>
              <a:ext uri="{FF2B5EF4-FFF2-40B4-BE49-F238E27FC236}">
                <a16:creationId xmlns:a16="http://schemas.microsoft.com/office/drawing/2014/main" id="{EA498435-52B1-4EA1-A061-C5A8F7371C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2609" y="5128585"/>
            <a:ext cx="2562225" cy="16573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C6B2E38-9551-41B7-9C32-1B17EA3849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377" y="4912519"/>
            <a:ext cx="2838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4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97FF-51E2-4E11-93B9-734124770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6249784" cy="16419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THE WATCH TOWER</a:t>
            </a:r>
          </a:p>
        </p:txBody>
      </p:sp>
      <p:pic>
        <p:nvPicPr>
          <p:cNvPr id="23" name="Content Placeholder 4" descr="A large tower&#10;&#10;Description generated with high confidence">
            <a:extLst>
              <a:ext uri="{FF2B5EF4-FFF2-40B4-BE49-F238E27FC236}">
                <a16:creationId xmlns:a16="http://schemas.microsoft.com/office/drawing/2014/main" id="{A49F3EBA-978E-4E30-8CFD-FD6AD1C6CC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31" b="1"/>
          <a:stretch/>
        </p:blipFill>
        <p:spPr>
          <a:xfrm>
            <a:off x="7548152" y="10"/>
            <a:ext cx="4646658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554089D-779D-46F6-81CB-EA9C1269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A9B0632F-7291-4861-9684-E39D1B2DE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45" y="1343608"/>
            <a:ext cx="6368607" cy="4904791"/>
          </a:xfrm>
        </p:spPr>
        <p:txBody>
          <a:bodyPr>
            <a:normAutofit/>
          </a:bodyPr>
          <a:lstStyle/>
          <a:p>
            <a:r>
              <a:rPr lang="en-US" sz="2800" b="1" dirty="0"/>
              <a:t>A SHELTER OR REFUGE THAT AFFORDED AN EXTENSIVE  VIEW FOR THE WATCHMEN. </a:t>
            </a:r>
          </a:p>
          <a:p>
            <a:r>
              <a:rPr lang="en-US" sz="2800" b="1" dirty="0"/>
              <a:t>SAFETY </a:t>
            </a:r>
          </a:p>
          <a:p>
            <a:r>
              <a:rPr lang="en-US" sz="2800" b="1" dirty="0"/>
              <a:t>PROVISION</a:t>
            </a:r>
          </a:p>
          <a:p>
            <a:r>
              <a:rPr lang="en-US" sz="2800" b="1" dirty="0"/>
              <a:t>STRENGTH</a:t>
            </a:r>
          </a:p>
          <a:p>
            <a:r>
              <a:rPr lang="en-US" sz="2800" b="1" dirty="0"/>
              <a:t>HIGH HOPES OR ASPIRATIONS</a:t>
            </a:r>
          </a:p>
          <a:p>
            <a:r>
              <a:rPr lang="en-US" sz="2800" b="1" dirty="0"/>
              <a:t>PLACE OF OBSERVATION</a:t>
            </a:r>
          </a:p>
          <a:p>
            <a:r>
              <a:rPr lang="en-US" sz="2800" b="1" dirty="0"/>
              <a:t>TO RISE ABOVE SITUATIONS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7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6AB2C-2B20-4C07-9D2F-A677B4CD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638" y="452718"/>
            <a:ext cx="3305195" cy="1400530"/>
          </a:xfrm>
        </p:spPr>
        <p:txBody>
          <a:bodyPr>
            <a:normAutofit/>
          </a:bodyPr>
          <a:lstStyle/>
          <a:p>
            <a:r>
              <a:rPr lang="en-US" dirty="0"/>
              <a:t>THE MIGHTY</a:t>
            </a:r>
            <a:br>
              <a:rPr lang="en-US" dirty="0"/>
            </a:br>
            <a:r>
              <a:rPr lang="en-US" dirty="0"/>
              <a:t>ARM...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FA0E96-C6D8-43A2-8FB4-B77FC57996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6702"/>
          <a:stretch/>
        </p:blipFill>
        <p:spPr>
          <a:xfrm>
            <a:off x="20" y="10"/>
            <a:ext cx="6094390" cy="4233660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98A9871B-9A2E-4374-AB59-29EDFC20BC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42"/>
          <a:stretch/>
        </p:blipFill>
        <p:spPr>
          <a:xfrm>
            <a:off x="20" y="4233670"/>
            <a:ext cx="3047185" cy="2623867"/>
          </a:xfrm>
          <a:prstGeom prst="rect">
            <a:avLst/>
          </a:prstGeom>
        </p:spPr>
      </p:pic>
      <p:pic>
        <p:nvPicPr>
          <p:cNvPr id="12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61F1A94-DB03-4162-A97E-46063405F9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6"/>
          <a:stretch/>
        </p:blipFill>
        <p:spPr>
          <a:xfrm>
            <a:off x="3047205" y="4233670"/>
            <a:ext cx="3047205" cy="262386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C48A48-4BAC-4484-AA23-1963FCBB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stCxn id="18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047205" y="4233670"/>
            <a:ext cx="0" cy="262386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7E7BC8-FA73-4AA8-96DB-4ACDFCDF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33670"/>
            <a:ext cx="609441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BD0FE0F-A933-437D-BC9F-A2FD186B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9155" y="1761072"/>
            <a:ext cx="5000977" cy="44139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/>
              <a:t>Isaiah 61:8-9 </a:t>
            </a:r>
          </a:p>
          <a:p>
            <a:pPr marL="0" indent="0">
              <a:buNone/>
            </a:pPr>
            <a:r>
              <a:rPr lang="en-US" sz="2200" b="1" dirty="0"/>
              <a:t>8 "For I, the Lord, love justice;</a:t>
            </a:r>
          </a:p>
          <a:p>
            <a:pPr marL="0" indent="0">
              <a:buNone/>
            </a:pPr>
            <a:r>
              <a:rPr lang="en-US" sz="2200" b="1" dirty="0"/>
              <a:t>I hate robbery and iniquity.</a:t>
            </a:r>
          </a:p>
          <a:p>
            <a:pPr marL="0" indent="0">
              <a:buNone/>
            </a:pPr>
            <a:r>
              <a:rPr lang="en-US" sz="2200" b="1" dirty="0"/>
              <a:t>In my faithfulness I will reward them</a:t>
            </a:r>
          </a:p>
          <a:p>
            <a:pPr marL="0" indent="0">
              <a:buNone/>
            </a:pPr>
            <a:r>
              <a:rPr lang="en-US" sz="2200" b="1" dirty="0"/>
              <a:t>and make an everlasting covenant with them. </a:t>
            </a:r>
          </a:p>
          <a:p>
            <a:pPr marL="0" indent="0">
              <a:buNone/>
            </a:pPr>
            <a:r>
              <a:rPr lang="en-US" sz="2200" b="1" dirty="0"/>
              <a:t>9 Their descendants will be known among the nations</a:t>
            </a:r>
          </a:p>
          <a:p>
            <a:pPr marL="0" indent="0">
              <a:buNone/>
            </a:pPr>
            <a:r>
              <a:rPr lang="en-US" sz="2200" b="1" dirty="0"/>
              <a:t>and their offspring among the peoples.</a:t>
            </a:r>
          </a:p>
          <a:p>
            <a:pPr marL="0" indent="0">
              <a:buNone/>
            </a:pPr>
            <a:r>
              <a:rPr lang="en-US" sz="2200" b="1" dirty="0"/>
              <a:t>All who see them will acknowledge</a:t>
            </a:r>
          </a:p>
          <a:p>
            <a:pPr marL="0" indent="0">
              <a:buNone/>
            </a:pPr>
            <a:r>
              <a:rPr lang="en-US" sz="2200" b="1" dirty="0"/>
              <a:t>that they are a people the Lord has blessed."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34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C4D66-3EF1-4788-A6A9-66C7A9B8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B308C-8873-4A49-8B38-99C27844A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u="sng" dirty="0"/>
              <a:t>Psalm 89:13                                                                                                        </a:t>
            </a:r>
            <a:r>
              <a:rPr lang="en-US" sz="2800" b="1" dirty="0"/>
              <a:t>Your arm is endued with power; your hand is strong, your right hand exalted. NIV</a:t>
            </a:r>
          </a:p>
          <a:p>
            <a:pPr marL="0" indent="0">
              <a:buNone/>
            </a:pPr>
            <a:endParaRPr lang="en-US" sz="2800" b="1" u="sng" dirty="0"/>
          </a:p>
          <a:p>
            <a:pPr marL="0" indent="0">
              <a:buNone/>
            </a:pPr>
            <a:r>
              <a:rPr lang="en-US" sz="2800" b="1" u="sng" dirty="0"/>
              <a:t>Psalm 77:15                                                             </a:t>
            </a:r>
            <a:r>
              <a:rPr lang="en-US" sz="2800" b="1" dirty="0"/>
              <a:t>With your mighty arm you redeemed your people, the descendants of Jacob and Joseph.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28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369</Words>
  <Application>Microsoft Office PowerPoint</Application>
  <PresentationFormat>Widescreen</PresentationFormat>
  <Paragraphs>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Arial Rounded MT Bold</vt:lpstr>
      <vt:lpstr>Calibri</vt:lpstr>
      <vt:lpstr>Calibri Light</vt:lpstr>
      <vt:lpstr>Century Gothic</vt:lpstr>
      <vt:lpstr>Wingdings 3</vt:lpstr>
      <vt:lpstr>Ion</vt:lpstr>
      <vt:lpstr>Office Theme</vt:lpstr>
      <vt:lpstr>MISSISSIPPI NEEDS YOU!</vt:lpstr>
      <vt:lpstr>PowerPoint Presentation</vt:lpstr>
      <vt:lpstr> </vt:lpstr>
      <vt:lpstr>PowerPoint Presentation</vt:lpstr>
      <vt:lpstr>PowerPoint Presentation</vt:lpstr>
      <vt:lpstr>MISSISSIPPI NEEDS YOU!</vt:lpstr>
      <vt:lpstr>THE WATCH TOWER</vt:lpstr>
      <vt:lpstr>THE MIGHTY ARM...</vt:lpstr>
      <vt:lpstr>PowerPoint Presentation</vt:lpstr>
      <vt:lpstr>VICTORY…</vt:lpstr>
      <vt:lpstr>VOLCANO ERUPTION…</vt:lpstr>
      <vt:lpstr>TRANSFORMATION FIRE IS COMING…</vt:lpstr>
      <vt:lpstr>PowerPoint Presentation</vt:lpstr>
      <vt:lpstr>RECOVERING ALL… </vt:lpstr>
      <vt:lpstr>FULL RECOVERY…</vt:lpstr>
      <vt:lpstr>THE ANOINTING… THE INHERITANCE</vt:lpstr>
      <vt:lpstr>MISSISSIPPI FIRSTFRUITS STATE</vt:lpstr>
      <vt:lpstr>THE WATCH TOWER</vt:lpstr>
      <vt:lpstr>MISSISSIPPI FIRSTFRUITS STATE</vt:lpstr>
      <vt:lpstr>MISSISSIPPI FIRSTFRUITS STATE</vt:lpstr>
      <vt:lpstr>MISSISSIPPI FIRSTFRUITS STATE</vt:lpstr>
      <vt:lpstr>PowerPoint Presentation</vt:lpstr>
      <vt:lpstr>PowerPoint Presentation</vt:lpstr>
      <vt:lpstr>PROPHETIC DESTINY… AWAKENING…OUTPOURING…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MISSISSIPPI NEEDS YOU!</dc:title>
  <dc:creator>Kimble Love</dc:creator>
  <cp:lastModifiedBy>Kimble Love</cp:lastModifiedBy>
  <cp:revision>1</cp:revision>
  <dcterms:created xsi:type="dcterms:W3CDTF">2018-11-04T14:55:49Z</dcterms:created>
  <dcterms:modified xsi:type="dcterms:W3CDTF">2018-11-04T15:38:41Z</dcterms:modified>
</cp:coreProperties>
</file>