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3" r:id="rId1"/>
  </p:sldMasterIdLst>
  <p:sldIdLst>
    <p:sldId id="256" r:id="rId2"/>
    <p:sldId id="260" r:id="rId3"/>
    <p:sldId id="269" r:id="rId4"/>
    <p:sldId id="261" r:id="rId5"/>
    <p:sldId id="262" r:id="rId6"/>
    <p:sldId id="258" r:id="rId7"/>
    <p:sldId id="259" r:id="rId8"/>
    <p:sldId id="263" r:id="rId9"/>
    <p:sldId id="264" r:id="rId10"/>
    <p:sldId id="265" r:id="rId11"/>
    <p:sldId id="266" r:id="rId12"/>
    <p:sldId id="257" r:id="rId13"/>
    <p:sldId id="267" r:id="rId14"/>
    <p:sldId id="268"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71"/>
  </p:normalViewPr>
  <p:slideViewPr>
    <p:cSldViewPr snapToGrid="0" snapToObjects="1">
      <p:cViewPr varScale="1">
        <p:scale>
          <a:sx n="96" d="100"/>
          <a:sy n="96" d="100"/>
        </p:scale>
        <p:origin x="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182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88145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782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381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360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4245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11/17/18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4189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331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542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7571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203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11/17/18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16417388"/>
      </p:ext>
    </p:extLst>
  </p:cSld>
  <p:clrMap bg1="dk1" tx1="lt1" bg2="dk2" tx2="lt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97620-A3D4-984A-A280-733FD40A9AE8}"/>
              </a:ext>
            </a:extLst>
          </p:cNvPr>
          <p:cNvSpPr>
            <a:spLocks noGrp="1"/>
          </p:cNvSpPr>
          <p:nvPr>
            <p:ph type="ctrTitle"/>
          </p:nvPr>
        </p:nvSpPr>
        <p:spPr/>
        <p:txBody>
          <a:bodyPr>
            <a:normAutofit/>
          </a:bodyPr>
          <a:lstStyle/>
          <a:p>
            <a:r>
              <a:rPr lang="en-US" sz="7200" dirty="0"/>
              <a:t>Revolution</a:t>
            </a:r>
          </a:p>
        </p:txBody>
      </p:sp>
      <p:sp>
        <p:nvSpPr>
          <p:cNvPr id="3" name="Subtitle 2">
            <a:extLst>
              <a:ext uri="{FF2B5EF4-FFF2-40B4-BE49-F238E27FC236}">
                <a16:creationId xmlns:a16="http://schemas.microsoft.com/office/drawing/2014/main" id="{519389A4-37B3-6543-8742-796B855437DB}"/>
              </a:ext>
            </a:extLst>
          </p:cNvPr>
          <p:cNvSpPr>
            <a:spLocks noGrp="1"/>
          </p:cNvSpPr>
          <p:nvPr>
            <p:ph type="subTitle" idx="1"/>
          </p:nvPr>
        </p:nvSpPr>
        <p:spPr/>
        <p:txBody>
          <a:bodyPr/>
          <a:lstStyle/>
          <a:p>
            <a:r>
              <a:rPr lang="en-US" dirty="0"/>
              <a:t>Smoke is in the air. Transformation fire… Through great pressure, there is coming an eruption that will release the fire of God to bring revival. This is the manifestation of change. The dawn is breaking. Now is the time for Awakening.</a:t>
            </a:r>
          </a:p>
          <a:p>
            <a:endParaRPr lang="en-US" dirty="0"/>
          </a:p>
        </p:txBody>
      </p:sp>
    </p:spTree>
    <p:extLst>
      <p:ext uri="{BB962C8B-B14F-4D97-AF65-F5344CB8AC3E}">
        <p14:creationId xmlns:p14="http://schemas.microsoft.com/office/powerpoint/2010/main" val="1242914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B7D8-1FFD-5D4C-92BD-5C57E1CAD98D}"/>
              </a:ext>
            </a:extLst>
          </p:cNvPr>
          <p:cNvSpPr>
            <a:spLocks noGrp="1"/>
          </p:cNvSpPr>
          <p:nvPr>
            <p:ph type="title"/>
          </p:nvPr>
        </p:nvSpPr>
        <p:spPr/>
        <p:txBody>
          <a:bodyPr/>
          <a:lstStyle/>
          <a:p>
            <a:pPr algn="ctr"/>
            <a:r>
              <a:rPr lang="en-US" dirty="0"/>
              <a:t>Faith in Action – James 2:14-26</a:t>
            </a:r>
          </a:p>
        </p:txBody>
      </p:sp>
      <p:sp>
        <p:nvSpPr>
          <p:cNvPr id="3" name="Content Placeholder 2">
            <a:extLst>
              <a:ext uri="{FF2B5EF4-FFF2-40B4-BE49-F238E27FC236}">
                <a16:creationId xmlns:a16="http://schemas.microsoft.com/office/drawing/2014/main" id="{B2DD157C-F895-FE4B-BE58-74CE68E38C5B}"/>
              </a:ext>
            </a:extLst>
          </p:cNvPr>
          <p:cNvSpPr>
            <a:spLocks noGrp="1"/>
          </p:cNvSpPr>
          <p:nvPr>
            <p:ph idx="1"/>
          </p:nvPr>
        </p:nvSpPr>
        <p:spPr>
          <a:xfrm>
            <a:off x="838200" y="1690687"/>
            <a:ext cx="10515600" cy="5743045"/>
          </a:xfrm>
        </p:spPr>
        <p:txBody>
          <a:bodyPr>
            <a:normAutofit fontScale="70000" lnSpcReduction="20000"/>
          </a:bodyPr>
          <a:lstStyle/>
          <a:p>
            <a:r>
              <a:rPr lang="en-US" sz="3200" dirty="0"/>
              <a:t>Faith Without Works Is Dead</a:t>
            </a:r>
          </a:p>
          <a:p>
            <a:r>
              <a:rPr lang="en-US" sz="3200" b="1" baseline="30000" dirty="0"/>
              <a:t>14 </a:t>
            </a:r>
            <a:r>
              <a:rPr lang="en-US" sz="3200" dirty="0"/>
              <a:t>What </a:t>
            </a:r>
            <a:r>
              <a:rPr lang="en-US" sz="3200" i="1" dirty="0"/>
              <a:t>does it</a:t>
            </a:r>
            <a:r>
              <a:rPr lang="en-US" sz="3200" dirty="0"/>
              <a:t> profit, my brethren, if someone says he has faith but does not have works? Can faith save him? </a:t>
            </a:r>
            <a:r>
              <a:rPr lang="en-US" sz="3200" b="1" baseline="30000" dirty="0"/>
              <a:t>15 </a:t>
            </a:r>
            <a:r>
              <a:rPr lang="en-US" sz="3200" dirty="0"/>
              <a:t>If a brother or sister is naked and destitute of daily food, </a:t>
            </a:r>
            <a:r>
              <a:rPr lang="en-US" sz="3200" b="1" baseline="30000" dirty="0"/>
              <a:t>16 </a:t>
            </a:r>
            <a:r>
              <a:rPr lang="en-US" sz="3200" dirty="0"/>
              <a:t>and one of you says to them, “Depart in peace, be warmed and filled,” but you do not give them the things which are needed for the body, what </a:t>
            </a:r>
            <a:r>
              <a:rPr lang="en-US" sz="3200" i="1" dirty="0"/>
              <a:t>does it </a:t>
            </a:r>
            <a:r>
              <a:rPr lang="en-US" sz="3200" dirty="0"/>
              <a:t>profit? </a:t>
            </a:r>
            <a:r>
              <a:rPr lang="en-US" sz="3200" b="1" baseline="30000" dirty="0"/>
              <a:t>17 </a:t>
            </a:r>
            <a:r>
              <a:rPr lang="en-US" sz="3200" dirty="0"/>
              <a:t>Thus also faith by itself, if it does not have works, is dead.</a:t>
            </a:r>
          </a:p>
          <a:p>
            <a:r>
              <a:rPr lang="en-US" sz="3200" b="1" baseline="30000" dirty="0"/>
              <a:t>18 </a:t>
            </a:r>
            <a:r>
              <a:rPr lang="en-US" sz="3200" dirty="0"/>
              <a:t>But someone will say, “You have faith, and I have works.” Show me your faith without your works, and I will show you my faith by my works. </a:t>
            </a:r>
            <a:r>
              <a:rPr lang="en-US" sz="3200" b="1" baseline="30000" dirty="0"/>
              <a:t>19 </a:t>
            </a:r>
            <a:r>
              <a:rPr lang="en-US" sz="3200" dirty="0"/>
              <a:t>You believe that there is one God. You do well. Even the demons believe—and tremble! </a:t>
            </a:r>
            <a:r>
              <a:rPr lang="en-US" sz="3200" b="1" baseline="30000" dirty="0"/>
              <a:t>20 </a:t>
            </a:r>
            <a:r>
              <a:rPr lang="en-US" sz="3200" dirty="0"/>
              <a:t>But do you want to know, O foolish man, that faith without works is dead? </a:t>
            </a:r>
            <a:r>
              <a:rPr lang="en-US" sz="3200" b="1" baseline="30000" dirty="0"/>
              <a:t>21 </a:t>
            </a:r>
            <a:r>
              <a:rPr lang="en-US" sz="3200" dirty="0"/>
              <a:t>Was not Abraham our father justified by works when he offered Isaac his son on the altar? </a:t>
            </a:r>
            <a:r>
              <a:rPr lang="en-US" sz="3200" b="1" baseline="30000" dirty="0"/>
              <a:t>22 </a:t>
            </a:r>
            <a:r>
              <a:rPr lang="en-US" sz="3200" dirty="0"/>
              <a:t>Do you see that faith was working together with his works, and by works faith was made perfect? </a:t>
            </a:r>
            <a:r>
              <a:rPr lang="en-US" sz="3200" b="1" baseline="30000" dirty="0"/>
              <a:t>23 </a:t>
            </a:r>
            <a:r>
              <a:rPr lang="en-US" sz="3200" dirty="0"/>
              <a:t>And the Scripture was fulfilled which says, “Abraham believed God, and it was accounted to him for righteousness.” And he was called the friend of God. </a:t>
            </a:r>
            <a:r>
              <a:rPr lang="en-US" sz="3200" b="1" baseline="30000" dirty="0"/>
              <a:t>24 </a:t>
            </a:r>
            <a:r>
              <a:rPr lang="en-US" sz="3200" dirty="0"/>
              <a:t>You see then that a man is justified by works, and not by faith only.</a:t>
            </a:r>
          </a:p>
          <a:p>
            <a:r>
              <a:rPr lang="en-US" sz="3200" b="1" baseline="30000" dirty="0"/>
              <a:t>25 </a:t>
            </a:r>
            <a:r>
              <a:rPr lang="en-US" sz="3200" dirty="0"/>
              <a:t>Likewise, was not Rahab the harlot also justified by works when she received the messengers and sent </a:t>
            </a:r>
            <a:r>
              <a:rPr lang="en-US" sz="3200" i="1" dirty="0"/>
              <a:t>them</a:t>
            </a:r>
            <a:r>
              <a:rPr lang="en-US" sz="3200" dirty="0"/>
              <a:t> out another way?</a:t>
            </a:r>
          </a:p>
          <a:p>
            <a:r>
              <a:rPr lang="en-US" sz="3200" b="1" baseline="30000" dirty="0"/>
              <a:t>26 </a:t>
            </a:r>
            <a:r>
              <a:rPr lang="en-US" sz="3200" dirty="0"/>
              <a:t>For as the body without the spirit is dead, so faith without works is dead also.</a:t>
            </a:r>
          </a:p>
          <a:p>
            <a:endParaRPr lang="en-US" dirty="0"/>
          </a:p>
          <a:p>
            <a:endParaRPr lang="en-US" dirty="0"/>
          </a:p>
        </p:txBody>
      </p:sp>
    </p:spTree>
    <p:extLst>
      <p:ext uri="{BB962C8B-B14F-4D97-AF65-F5344CB8AC3E}">
        <p14:creationId xmlns:p14="http://schemas.microsoft.com/office/powerpoint/2010/main" val="1264260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0B986-2DE2-7942-A86D-2EDF008DA14E}"/>
              </a:ext>
            </a:extLst>
          </p:cNvPr>
          <p:cNvSpPr>
            <a:spLocks noGrp="1"/>
          </p:cNvSpPr>
          <p:nvPr>
            <p:ph type="title"/>
          </p:nvPr>
        </p:nvSpPr>
        <p:spPr/>
        <p:txBody>
          <a:bodyPr/>
          <a:lstStyle/>
          <a:p>
            <a:pPr algn="ctr"/>
            <a:r>
              <a:rPr lang="en-US" dirty="0"/>
              <a:t>God is My Confidence</a:t>
            </a:r>
          </a:p>
        </p:txBody>
      </p:sp>
      <p:sp>
        <p:nvSpPr>
          <p:cNvPr id="3" name="Content Placeholder 2">
            <a:extLst>
              <a:ext uri="{FF2B5EF4-FFF2-40B4-BE49-F238E27FC236}">
                <a16:creationId xmlns:a16="http://schemas.microsoft.com/office/drawing/2014/main" id="{CC635DF3-8374-1C4F-A763-B7E042BAA044}"/>
              </a:ext>
            </a:extLst>
          </p:cNvPr>
          <p:cNvSpPr>
            <a:spLocks noGrp="1"/>
          </p:cNvSpPr>
          <p:nvPr>
            <p:ph idx="1"/>
          </p:nvPr>
        </p:nvSpPr>
        <p:spPr/>
        <p:txBody>
          <a:bodyPr>
            <a:normAutofit fontScale="92500" lnSpcReduction="20000"/>
          </a:bodyPr>
          <a:lstStyle/>
          <a:p>
            <a:r>
              <a:rPr lang="en-US" dirty="0"/>
              <a:t>No matter what things look like TRUST in the Lord. Let Him be your confidence.</a:t>
            </a:r>
          </a:p>
          <a:p>
            <a:r>
              <a:rPr lang="en-US" b="1" u="sng" dirty="0"/>
              <a:t>Hebrews 10:35 </a:t>
            </a:r>
            <a:r>
              <a:rPr lang="en-US" dirty="0"/>
              <a:t>So don’t lose your bold, courageous faith, for you are destined for a great reward!</a:t>
            </a:r>
          </a:p>
          <a:p>
            <a:r>
              <a:rPr lang="en-US" b="1" u="sng" dirty="0"/>
              <a:t>Psalm 71:5 </a:t>
            </a:r>
            <a:r>
              <a:rPr lang="en-US" dirty="0"/>
              <a:t>For you have been my hope, Sovereign Lord,                              my confidence since my youth.</a:t>
            </a:r>
          </a:p>
          <a:p>
            <a:r>
              <a:rPr lang="en-US" b="1" u="sng" dirty="0"/>
              <a:t>Psalm 16:8 </a:t>
            </a:r>
            <a:r>
              <a:rPr lang="en-US" dirty="0"/>
              <a:t>Because you are close to me and always available, my </a:t>
            </a:r>
            <a:r>
              <a:rPr lang="en-US" b="1" dirty="0"/>
              <a:t>confidence</a:t>
            </a:r>
            <a:r>
              <a:rPr lang="en-US" dirty="0"/>
              <a:t> will never be shaken, for I experience your wrap-around presence every moment.</a:t>
            </a:r>
          </a:p>
          <a:p>
            <a:r>
              <a:rPr lang="en-US" b="1" u="sng" dirty="0"/>
              <a:t>Psalm 91:2 </a:t>
            </a:r>
            <a:r>
              <a:rPr lang="en-US" dirty="0"/>
              <a:t>He’s the hope that holds me and the Stronghold to shelter me, the only God for me, and my great </a:t>
            </a:r>
            <a:r>
              <a:rPr lang="en-US" b="1" dirty="0"/>
              <a:t>confidence</a:t>
            </a:r>
            <a:r>
              <a:rPr lang="en-US" dirty="0"/>
              <a:t>.</a:t>
            </a:r>
          </a:p>
          <a:p>
            <a:r>
              <a:rPr lang="en-US" b="1" u="sng" dirty="0"/>
              <a:t>Psalm 29:25 </a:t>
            </a:r>
            <a:r>
              <a:rPr lang="en-US" dirty="0"/>
              <a:t>Fear and intimidation is a trap that holds you back. But when you place your </a:t>
            </a:r>
            <a:r>
              <a:rPr lang="en-US" b="1" dirty="0"/>
              <a:t>confidence</a:t>
            </a:r>
            <a:r>
              <a:rPr lang="en-US" dirty="0"/>
              <a:t> in the Lord, you will be seated in the high place.</a:t>
            </a:r>
          </a:p>
        </p:txBody>
      </p:sp>
    </p:spTree>
    <p:extLst>
      <p:ext uri="{BB962C8B-B14F-4D97-AF65-F5344CB8AC3E}">
        <p14:creationId xmlns:p14="http://schemas.microsoft.com/office/powerpoint/2010/main" val="1017487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B43772-5986-6745-9F17-98909D8716A1}"/>
              </a:ext>
            </a:extLst>
          </p:cNvPr>
          <p:cNvSpPr>
            <a:spLocks noGrp="1"/>
          </p:cNvSpPr>
          <p:nvPr>
            <p:ph idx="1"/>
          </p:nvPr>
        </p:nvSpPr>
        <p:spPr>
          <a:xfrm>
            <a:off x="838200" y="365124"/>
            <a:ext cx="10515600" cy="5863397"/>
          </a:xfrm>
        </p:spPr>
        <p:txBody>
          <a:bodyPr>
            <a:normAutofit lnSpcReduction="10000"/>
          </a:bodyPr>
          <a:lstStyle/>
          <a:p>
            <a:r>
              <a:rPr lang="en-US" b="1" u="sng" dirty="0"/>
              <a:t>Psalm 27:3 </a:t>
            </a:r>
            <a:r>
              <a:rPr lang="en-US" dirty="0"/>
              <a:t>Though an army besiege me, my heart will not fear; though war break out against me, even then I will be confident.</a:t>
            </a:r>
          </a:p>
          <a:p>
            <a:r>
              <a:rPr lang="en-US" b="1" u="sng" dirty="0"/>
              <a:t>John 16:33 </a:t>
            </a:r>
            <a:r>
              <a:rPr lang="en-US" b="1" dirty="0"/>
              <a:t>And everything I’ve taught you is so that the peace which is in me will be in you and will give you great confidence as you rest in me. For in this unbelieving world you will experience trouble and sorrows, but you must be courageous,</a:t>
            </a:r>
            <a:r>
              <a:rPr lang="en-US" dirty="0"/>
              <a:t> </a:t>
            </a:r>
            <a:r>
              <a:rPr lang="en-US" b="1" dirty="0"/>
              <a:t>for I have conquered the world!”</a:t>
            </a:r>
          </a:p>
          <a:p>
            <a:r>
              <a:rPr lang="en-US" b="1" u="sng" dirty="0"/>
              <a:t>Romans 5:3 </a:t>
            </a:r>
            <a:r>
              <a:rPr lang="en-US" dirty="0"/>
              <a:t>But that’s not all! Even in times of trouble we have a joyful </a:t>
            </a:r>
            <a:r>
              <a:rPr lang="en-US" b="1" dirty="0"/>
              <a:t>confidence</a:t>
            </a:r>
            <a:r>
              <a:rPr lang="en-US" dirty="0"/>
              <a:t>, knowing that our pressures will develop in us patient endurance.</a:t>
            </a:r>
          </a:p>
          <a:p>
            <a:r>
              <a:rPr lang="en-US" b="1" u="sng" dirty="0"/>
              <a:t>Romans 8:38</a:t>
            </a:r>
            <a:r>
              <a:rPr lang="en-US" dirty="0"/>
              <a:t> So now I live with the </a:t>
            </a:r>
            <a:r>
              <a:rPr lang="en-US" b="1" dirty="0"/>
              <a:t>confidence</a:t>
            </a:r>
            <a:r>
              <a:rPr lang="en-US" dirty="0"/>
              <a:t> that there is nothing in the universe with the power to separate us from God’s love. I’m convinced that his love will triumph over death, life’s troubles, fallen angels, or dark rulers in the heavens. There is nothing in our present or future circumstances that can weaken his love.</a:t>
            </a:r>
            <a:endParaRPr lang="en-US" b="1" u="sng" dirty="0"/>
          </a:p>
        </p:txBody>
      </p:sp>
    </p:spTree>
    <p:extLst>
      <p:ext uri="{BB962C8B-B14F-4D97-AF65-F5344CB8AC3E}">
        <p14:creationId xmlns:p14="http://schemas.microsoft.com/office/powerpoint/2010/main" val="2834427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504B95-EB60-BF4E-ADFB-AA3E6192D94F}"/>
              </a:ext>
            </a:extLst>
          </p:cNvPr>
          <p:cNvSpPr>
            <a:spLocks noGrp="1"/>
          </p:cNvSpPr>
          <p:nvPr>
            <p:ph idx="1"/>
          </p:nvPr>
        </p:nvSpPr>
        <p:spPr>
          <a:xfrm>
            <a:off x="838200" y="1041854"/>
            <a:ext cx="10515600" cy="4351338"/>
          </a:xfrm>
        </p:spPr>
        <p:txBody>
          <a:bodyPr/>
          <a:lstStyle/>
          <a:p>
            <a:r>
              <a:rPr lang="en-US" b="1" u="sng" dirty="0"/>
              <a:t>1 Corinthians 15:58 </a:t>
            </a:r>
            <a:r>
              <a:rPr lang="en-US" dirty="0"/>
              <a:t>So now, beloved ones, stand firm and secure. Live your lives with an unshakable </a:t>
            </a:r>
            <a:r>
              <a:rPr lang="en-US" b="1" dirty="0"/>
              <a:t>confidence</a:t>
            </a:r>
            <a:r>
              <a:rPr lang="en-US" dirty="0"/>
              <a:t>. We know that we prosper and excel in every season by serving the Lord, because we are assured that our union with the Lord makes our labor productive with fruit that endures.</a:t>
            </a:r>
          </a:p>
          <a:p>
            <a:endParaRPr lang="en-US" dirty="0"/>
          </a:p>
        </p:txBody>
      </p:sp>
    </p:spTree>
    <p:extLst>
      <p:ext uri="{BB962C8B-B14F-4D97-AF65-F5344CB8AC3E}">
        <p14:creationId xmlns:p14="http://schemas.microsoft.com/office/powerpoint/2010/main" val="4130139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5605-5A0B-3445-A308-E4A2463E2626}"/>
              </a:ext>
            </a:extLst>
          </p:cNvPr>
          <p:cNvSpPr>
            <a:spLocks noGrp="1"/>
          </p:cNvSpPr>
          <p:nvPr>
            <p:ph type="title"/>
          </p:nvPr>
        </p:nvSpPr>
        <p:spPr/>
        <p:txBody>
          <a:bodyPr/>
          <a:lstStyle/>
          <a:p>
            <a:pPr algn="ctr"/>
            <a:r>
              <a:rPr lang="en-US" dirty="0"/>
              <a:t>We have the Edge</a:t>
            </a:r>
          </a:p>
        </p:txBody>
      </p:sp>
      <p:sp>
        <p:nvSpPr>
          <p:cNvPr id="3" name="Content Placeholder 2">
            <a:extLst>
              <a:ext uri="{FF2B5EF4-FFF2-40B4-BE49-F238E27FC236}">
                <a16:creationId xmlns:a16="http://schemas.microsoft.com/office/drawing/2014/main" id="{289AF215-4970-C04C-A8BA-80B5639A5CB2}"/>
              </a:ext>
            </a:extLst>
          </p:cNvPr>
          <p:cNvSpPr>
            <a:spLocks noGrp="1"/>
          </p:cNvSpPr>
          <p:nvPr>
            <p:ph idx="1"/>
          </p:nvPr>
        </p:nvSpPr>
        <p:spPr/>
        <p:txBody>
          <a:bodyPr/>
          <a:lstStyle/>
          <a:p>
            <a:r>
              <a:rPr lang="en-US" b="1" u="sng" dirty="0"/>
              <a:t>Psalm 119:97-98 </a:t>
            </a:r>
            <a:r>
              <a:rPr lang="en-US" dirty="0"/>
              <a:t>O how I love and treasure the revelation of your word; throughout the day I fill my heart with its light! By considering your commands I have an edge over my enemies, for I take seriously everything you say.</a:t>
            </a:r>
          </a:p>
          <a:p>
            <a:r>
              <a:rPr lang="en-US" b="1" u="sng" dirty="0"/>
              <a:t>Romans 9:28  </a:t>
            </a:r>
            <a:r>
              <a:rPr lang="en-US" dirty="0"/>
              <a:t>For the </a:t>
            </a:r>
            <a:r>
              <a:rPr lang="en-US" b="1" dirty="0"/>
              <a:t>Lord</a:t>
            </a:r>
            <a:r>
              <a:rPr lang="en-US" dirty="0"/>
              <a:t> Yahweh </a:t>
            </a:r>
            <a:r>
              <a:rPr lang="en-US" b="1" dirty="0"/>
              <a:t>will</a:t>
            </a:r>
            <a:r>
              <a:rPr lang="en-US" dirty="0"/>
              <a:t> act and carry out his word on the earth, and waste no time to </a:t>
            </a:r>
            <a:r>
              <a:rPr lang="en-US" b="1" dirty="0"/>
              <a:t>accomplish</a:t>
            </a:r>
            <a:r>
              <a:rPr lang="en-US" dirty="0"/>
              <a:t> it!</a:t>
            </a:r>
          </a:p>
          <a:p>
            <a:r>
              <a:rPr lang="en-US" b="1" u="sng" dirty="0"/>
              <a:t>Psalm 1:3 </a:t>
            </a:r>
            <a:r>
              <a:rPr lang="en-US" dirty="0"/>
              <a:t>They will be </a:t>
            </a:r>
            <a:r>
              <a:rPr lang="en-US" b="1" dirty="0"/>
              <a:t>stand</a:t>
            </a:r>
            <a:r>
              <a:rPr lang="en-US" dirty="0"/>
              <a:t>ing </a:t>
            </a:r>
            <a:r>
              <a:rPr lang="en-US" b="1" dirty="0"/>
              <a:t>firm</a:t>
            </a:r>
            <a:r>
              <a:rPr lang="en-US" dirty="0"/>
              <a:t> like a flourishing tree planted by God’s design, deeply rooted by the brooks of bliss, bearing fruit in every season of their lives. They are never dry, never fainting, ever blessed, ever prosperous.</a:t>
            </a:r>
            <a:endParaRPr lang="en-US" b="1" u="sng" dirty="0"/>
          </a:p>
        </p:txBody>
      </p:sp>
    </p:spTree>
    <p:extLst>
      <p:ext uri="{BB962C8B-B14F-4D97-AF65-F5344CB8AC3E}">
        <p14:creationId xmlns:p14="http://schemas.microsoft.com/office/powerpoint/2010/main" val="2553836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4D96B-92C5-BE40-9E8A-65C369AB8B73}"/>
              </a:ext>
            </a:extLst>
          </p:cNvPr>
          <p:cNvSpPr>
            <a:spLocks noGrp="1"/>
          </p:cNvSpPr>
          <p:nvPr>
            <p:ph type="title"/>
          </p:nvPr>
        </p:nvSpPr>
        <p:spPr>
          <a:xfrm>
            <a:off x="838200" y="2430407"/>
            <a:ext cx="10515600" cy="1325563"/>
          </a:xfrm>
        </p:spPr>
        <p:txBody>
          <a:bodyPr>
            <a:normAutofit/>
          </a:bodyPr>
          <a:lstStyle/>
          <a:p>
            <a:pPr algn="ctr"/>
            <a:r>
              <a:rPr lang="en-US" sz="8000" dirty="0"/>
              <a:t>The Bride is Arising</a:t>
            </a:r>
          </a:p>
        </p:txBody>
      </p:sp>
    </p:spTree>
    <p:extLst>
      <p:ext uri="{BB962C8B-B14F-4D97-AF65-F5344CB8AC3E}">
        <p14:creationId xmlns:p14="http://schemas.microsoft.com/office/powerpoint/2010/main" val="712143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4EDB1-A031-A144-A519-39EFF0DF6F99}"/>
              </a:ext>
            </a:extLst>
          </p:cNvPr>
          <p:cNvSpPr>
            <a:spLocks noGrp="1"/>
          </p:cNvSpPr>
          <p:nvPr>
            <p:ph type="title"/>
          </p:nvPr>
        </p:nvSpPr>
        <p:spPr>
          <a:xfrm>
            <a:off x="838200" y="49157"/>
            <a:ext cx="10515600" cy="1325563"/>
          </a:xfrm>
        </p:spPr>
        <p:txBody>
          <a:bodyPr/>
          <a:lstStyle/>
          <a:p>
            <a:pPr algn="ctr"/>
            <a:r>
              <a:rPr lang="en-US" dirty="0"/>
              <a:t>Song of Solomon 2:11-13</a:t>
            </a:r>
          </a:p>
        </p:txBody>
      </p:sp>
      <p:sp>
        <p:nvSpPr>
          <p:cNvPr id="3" name="Content Placeholder 2">
            <a:extLst>
              <a:ext uri="{FF2B5EF4-FFF2-40B4-BE49-F238E27FC236}">
                <a16:creationId xmlns:a16="http://schemas.microsoft.com/office/drawing/2014/main" id="{C6E65DAC-5765-4242-8F3E-AF4F56DE7746}"/>
              </a:ext>
            </a:extLst>
          </p:cNvPr>
          <p:cNvSpPr>
            <a:spLocks noGrp="1"/>
          </p:cNvSpPr>
          <p:nvPr>
            <p:ph idx="1"/>
          </p:nvPr>
        </p:nvSpPr>
        <p:spPr>
          <a:xfrm>
            <a:off x="482162" y="1344449"/>
            <a:ext cx="11227676" cy="5483280"/>
          </a:xfrm>
        </p:spPr>
        <p:txBody>
          <a:bodyPr>
            <a:normAutofit fontScale="85000" lnSpcReduction="20000"/>
          </a:bodyPr>
          <a:lstStyle/>
          <a:p>
            <a:pPr marL="0" indent="0" algn="ctr">
              <a:buNone/>
            </a:pPr>
            <a:r>
              <a:rPr lang="en-US" b="1" dirty="0"/>
              <a:t>The season has changed,</a:t>
            </a:r>
            <a:br>
              <a:rPr lang="en-US" dirty="0"/>
            </a:br>
            <a:r>
              <a:rPr lang="en-US" dirty="0"/>
              <a:t>    </a:t>
            </a:r>
            <a:r>
              <a:rPr lang="en-US" b="1" dirty="0"/>
              <a:t>the bondage of your barren winter has ended,</a:t>
            </a:r>
            <a:br>
              <a:rPr lang="en-US" dirty="0"/>
            </a:br>
            <a:r>
              <a:rPr lang="en-US" dirty="0"/>
              <a:t>    </a:t>
            </a:r>
            <a:r>
              <a:rPr lang="en-US" b="1" dirty="0"/>
              <a:t>and the season of hiding is over and gone.</a:t>
            </a:r>
            <a:br>
              <a:rPr lang="en-US" dirty="0"/>
            </a:br>
            <a:r>
              <a:rPr lang="en-US" dirty="0"/>
              <a:t>    </a:t>
            </a:r>
            <a:r>
              <a:rPr lang="en-US" b="1" dirty="0"/>
              <a:t>The rains have soaked the earth</a:t>
            </a:r>
            <a:br>
              <a:rPr lang="en-US" dirty="0"/>
            </a:br>
            <a:r>
              <a:rPr lang="en-US" b="1" baseline="30000" dirty="0"/>
              <a:t>12 </a:t>
            </a:r>
            <a:r>
              <a:rPr lang="en-US" b="1" dirty="0"/>
              <a:t>and left it bright with blossoming flowers.</a:t>
            </a:r>
            <a:br>
              <a:rPr lang="en-US" dirty="0"/>
            </a:br>
            <a:r>
              <a:rPr lang="en-US" dirty="0"/>
              <a:t>    </a:t>
            </a:r>
            <a:r>
              <a:rPr lang="en-US" b="1" dirty="0"/>
              <a:t>The season for singing and pruning the vines has arrived.</a:t>
            </a:r>
            <a:br>
              <a:rPr lang="en-US" dirty="0"/>
            </a:br>
            <a:r>
              <a:rPr lang="en-US" dirty="0"/>
              <a:t>    </a:t>
            </a:r>
            <a:r>
              <a:rPr lang="en-US" b="1" dirty="0"/>
              <a:t>I hear the cooing of doves in our land,</a:t>
            </a:r>
            <a:br>
              <a:rPr lang="en-US" dirty="0"/>
            </a:br>
            <a:r>
              <a:rPr lang="en-US" dirty="0"/>
              <a:t>    </a:t>
            </a:r>
            <a:r>
              <a:rPr lang="en-US" b="1" dirty="0"/>
              <a:t>filling the air with songs to awaken you</a:t>
            </a:r>
            <a:br>
              <a:rPr lang="en-US" dirty="0"/>
            </a:br>
            <a:r>
              <a:rPr lang="en-US" dirty="0"/>
              <a:t>    </a:t>
            </a:r>
            <a:r>
              <a:rPr lang="en-US" b="1" dirty="0"/>
              <a:t>and guide you forth.</a:t>
            </a:r>
            <a:br>
              <a:rPr lang="en-US" dirty="0"/>
            </a:br>
            <a:r>
              <a:rPr lang="en-US" b="1" baseline="30000" dirty="0"/>
              <a:t>13 </a:t>
            </a:r>
            <a:r>
              <a:rPr lang="en-US" b="1" dirty="0"/>
              <a:t>Can you not discern this new day of destiny</a:t>
            </a:r>
            <a:br>
              <a:rPr lang="en-US" dirty="0"/>
            </a:br>
            <a:r>
              <a:rPr lang="en-US" dirty="0"/>
              <a:t>    </a:t>
            </a:r>
            <a:r>
              <a:rPr lang="en-US" b="1" dirty="0"/>
              <a:t>breaking forth around you?</a:t>
            </a:r>
            <a:br>
              <a:rPr lang="en-US" dirty="0"/>
            </a:br>
            <a:r>
              <a:rPr lang="en-US" dirty="0"/>
              <a:t>    </a:t>
            </a:r>
            <a:r>
              <a:rPr lang="en-US" b="1" dirty="0"/>
              <a:t>The early signs of my purposes and plans</a:t>
            </a:r>
            <a:br>
              <a:rPr lang="en-US" dirty="0"/>
            </a:br>
            <a:r>
              <a:rPr lang="en-US" dirty="0"/>
              <a:t>    </a:t>
            </a:r>
            <a:r>
              <a:rPr lang="en-US" b="1" dirty="0"/>
              <a:t>are bursting forth.</a:t>
            </a:r>
            <a:br>
              <a:rPr lang="en-US" dirty="0"/>
            </a:br>
            <a:r>
              <a:rPr lang="en-US" dirty="0"/>
              <a:t>    </a:t>
            </a:r>
            <a:r>
              <a:rPr lang="en-US" b="1" dirty="0"/>
              <a:t>The budding vines of new life</a:t>
            </a:r>
            <a:br>
              <a:rPr lang="en-US" dirty="0"/>
            </a:br>
            <a:r>
              <a:rPr lang="en-US" dirty="0"/>
              <a:t>    </a:t>
            </a:r>
            <a:r>
              <a:rPr lang="en-US" b="1" dirty="0"/>
              <a:t>are now blooming everywhere.</a:t>
            </a:r>
            <a:br>
              <a:rPr lang="en-US" dirty="0"/>
            </a:br>
            <a:r>
              <a:rPr lang="en-US" dirty="0"/>
              <a:t>    </a:t>
            </a:r>
            <a:r>
              <a:rPr lang="en-US" b="1" dirty="0"/>
              <a:t>The fragrance of their flowers whispers,</a:t>
            </a:r>
            <a:br>
              <a:rPr lang="en-US" dirty="0"/>
            </a:br>
            <a:r>
              <a:rPr lang="en-US" dirty="0"/>
              <a:t>    </a:t>
            </a:r>
            <a:r>
              <a:rPr lang="en-US" b="1" dirty="0"/>
              <a:t>“There is change in the air.”</a:t>
            </a:r>
            <a:br>
              <a:rPr lang="en-US" dirty="0"/>
            </a:br>
            <a:r>
              <a:rPr lang="en-US" dirty="0"/>
              <a:t>    </a:t>
            </a:r>
            <a:r>
              <a:rPr lang="en-US" b="1" dirty="0"/>
              <a:t>Arise, my love, my beautiful companion,</a:t>
            </a:r>
            <a:br>
              <a:rPr lang="en-US" dirty="0"/>
            </a:br>
            <a:r>
              <a:rPr lang="en-US" dirty="0"/>
              <a:t>    </a:t>
            </a:r>
            <a:r>
              <a:rPr lang="en-US" b="1" dirty="0"/>
              <a:t>and run with me to the higher place.</a:t>
            </a:r>
            <a:br>
              <a:rPr lang="en-US" dirty="0"/>
            </a:br>
            <a:r>
              <a:rPr lang="en-US" dirty="0"/>
              <a:t>    </a:t>
            </a:r>
            <a:r>
              <a:rPr lang="en-US" b="1" dirty="0"/>
              <a:t>For now is the time to arise and come away with me.</a:t>
            </a:r>
            <a:endParaRPr lang="en-US" dirty="0"/>
          </a:p>
        </p:txBody>
      </p:sp>
    </p:spTree>
    <p:extLst>
      <p:ext uri="{BB962C8B-B14F-4D97-AF65-F5344CB8AC3E}">
        <p14:creationId xmlns:p14="http://schemas.microsoft.com/office/powerpoint/2010/main" val="60292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2F068-5A7A-C345-9599-D3924138E59E}"/>
              </a:ext>
            </a:extLst>
          </p:cNvPr>
          <p:cNvSpPr>
            <a:spLocks noGrp="1"/>
          </p:cNvSpPr>
          <p:nvPr>
            <p:ph type="title"/>
          </p:nvPr>
        </p:nvSpPr>
        <p:spPr/>
        <p:txBody>
          <a:bodyPr/>
          <a:lstStyle/>
          <a:p>
            <a:pPr algn="ctr"/>
            <a:r>
              <a:rPr lang="en-US" dirty="0"/>
              <a:t>Season to Recover All – Joel 2:18-20</a:t>
            </a:r>
          </a:p>
        </p:txBody>
      </p:sp>
      <p:sp>
        <p:nvSpPr>
          <p:cNvPr id="3" name="Content Placeholder 2">
            <a:extLst>
              <a:ext uri="{FF2B5EF4-FFF2-40B4-BE49-F238E27FC236}">
                <a16:creationId xmlns:a16="http://schemas.microsoft.com/office/drawing/2014/main" id="{583D4299-E920-FC4E-A2E5-9C46AD867194}"/>
              </a:ext>
            </a:extLst>
          </p:cNvPr>
          <p:cNvSpPr>
            <a:spLocks noGrp="1"/>
          </p:cNvSpPr>
          <p:nvPr>
            <p:ph idx="1"/>
          </p:nvPr>
        </p:nvSpPr>
        <p:spPr/>
        <p:txBody>
          <a:bodyPr>
            <a:normAutofit/>
          </a:bodyPr>
          <a:lstStyle/>
          <a:p>
            <a:r>
              <a:rPr lang="en-US" dirty="0"/>
              <a:t>Then the Lord was jealous for his land</a:t>
            </a:r>
            <a:br>
              <a:rPr lang="en-US" dirty="0"/>
            </a:br>
            <a:r>
              <a:rPr lang="en-US" dirty="0"/>
              <a:t>    and took pity on his people.</a:t>
            </a:r>
          </a:p>
          <a:p>
            <a:r>
              <a:rPr lang="en-US" b="1" baseline="30000" dirty="0"/>
              <a:t>19 </a:t>
            </a:r>
            <a:r>
              <a:rPr lang="en-US" dirty="0"/>
              <a:t>The Lord replied to them:</a:t>
            </a:r>
          </a:p>
          <a:p>
            <a:r>
              <a:rPr lang="en-US" dirty="0"/>
              <a:t>“I am sending you grain, new wine and olive oil, enough to satisfy you fully; never again will I make you  an object of scorn to the nations.</a:t>
            </a:r>
          </a:p>
          <a:p>
            <a:r>
              <a:rPr lang="en-US" b="1" baseline="30000" dirty="0"/>
              <a:t>20 </a:t>
            </a:r>
            <a:r>
              <a:rPr lang="en-US" dirty="0"/>
              <a:t>“I will drive the northern horde far from you, pushing it into a parched and barren land;</a:t>
            </a:r>
            <a:br>
              <a:rPr lang="en-US" dirty="0"/>
            </a:br>
            <a:r>
              <a:rPr lang="en-US" dirty="0"/>
              <a:t>its eastern ranks will drown in the Dead Sea and its western ranks in the Mediterranean Sea.</a:t>
            </a:r>
            <a:br>
              <a:rPr lang="en-US" dirty="0"/>
            </a:br>
            <a:r>
              <a:rPr lang="en-US" dirty="0"/>
              <a:t>And its stench will go up; its smell will rise.”</a:t>
            </a:r>
          </a:p>
          <a:p>
            <a:endParaRPr lang="en-US" dirty="0"/>
          </a:p>
          <a:p>
            <a:endParaRPr lang="en-US" dirty="0"/>
          </a:p>
        </p:txBody>
      </p:sp>
    </p:spTree>
    <p:extLst>
      <p:ext uri="{BB962C8B-B14F-4D97-AF65-F5344CB8AC3E}">
        <p14:creationId xmlns:p14="http://schemas.microsoft.com/office/powerpoint/2010/main" val="475728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DA9EF-9498-A043-B31B-39B2A6235AA4}"/>
              </a:ext>
            </a:extLst>
          </p:cNvPr>
          <p:cNvSpPr>
            <a:spLocks noGrp="1"/>
          </p:cNvSpPr>
          <p:nvPr>
            <p:ph type="title"/>
          </p:nvPr>
        </p:nvSpPr>
        <p:spPr/>
        <p:txBody>
          <a:bodyPr/>
          <a:lstStyle/>
          <a:p>
            <a:pPr algn="ctr"/>
            <a:r>
              <a:rPr lang="en-US" dirty="0"/>
              <a:t>Joel 2:20-27</a:t>
            </a:r>
          </a:p>
        </p:txBody>
      </p:sp>
      <p:sp>
        <p:nvSpPr>
          <p:cNvPr id="3" name="Content Placeholder 2">
            <a:extLst>
              <a:ext uri="{FF2B5EF4-FFF2-40B4-BE49-F238E27FC236}">
                <a16:creationId xmlns:a16="http://schemas.microsoft.com/office/drawing/2014/main" id="{D27E42B4-DB16-8D48-A8D6-087B742461B6}"/>
              </a:ext>
            </a:extLst>
          </p:cNvPr>
          <p:cNvSpPr>
            <a:spLocks noGrp="1"/>
          </p:cNvSpPr>
          <p:nvPr>
            <p:ph idx="1"/>
          </p:nvPr>
        </p:nvSpPr>
        <p:spPr/>
        <p:txBody>
          <a:bodyPr>
            <a:normAutofit fontScale="85000" lnSpcReduction="20000"/>
          </a:bodyPr>
          <a:lstStyle/>
          <a:p>
            <a:r>
              <a:rPr lang="en-US" dirty="0"/>
              <a:t>Surely he has done great things! </a:t>
            </a:r>
            <a:r>
              <a:rPr lang="en-US" b="1" baseline="30000" dirty="0"/>
              <a:t>21 </a:t>
            </a:r>
            <a:r>
              <a:rPr lang="en-US" dirty="0"/>
              <a:t>Do not be afraid, land of Judah; be glad and rejoice.</a:t>
            </a:r>
            <a:br>
              <a:rPr lang="en-US" dirty="0"/>
            </a:br>
            <a:r>
              <a:rPr lang="en-US" dirty="0"/>
              <a:t>Surely the Lord has done great things! </a:t>
            </a:r>
            <a:r>
              <a:rPr lang="en-US" b="1" baseline="30000" dirty="0"/>
              <a:t>22</a:t>
            </a:r>
            <a:r>
              <a:rPr lang="en-US" dirty="0"/>
              <a:t>Do not be afraid, you wild animals, for the pastures in the wilderness are becoming green.</a:t>
            </a:r>
            <a:br>
              <a:rPr lang="en-US" dirty="0"/>
            </a:br>
            <a:r>
              <a:rPr lang="en-US" dirty="0"/>
              <a:t>The trees are bearing their fruit; the fig tree and the vine yield their riches.</a:t>
            </a:r>
            <a:br>
              <a:rPr lang="en-US" dirty="0"/>
            </a:br>
            <a:r>
              <a:rPr lang="en-US" b="1" baseline="30000" dirty="0"/>
              <a:t>23 </a:t>
            </a:r>
            <a:r>
              <a:rPr lang="en-US" dirty="0"/>
              <a:t>Be glad, people of Zion, rejoice in the Lord your God, for he has given you the autumn rains because he is faithful. He sends you abundant showers, both autumn and spring rains, as before. </a:t>
            </a:r>
            <a:r>
              <a:rPr lang="en-US" b="1" baseline="30000" dirty="0"/>
              <a:t>24 </a:t>
            </a:r>
            <a:r>
              <a:rPr lang="en-US" dirty="0"/>
              <a:t>The threshing floors will be filled with grain; the vats will overflow with new wine and oil.</a:t>
            </a:r>
          </a:p>
          <a:p>
            <a:r>
              <a:rPr lang="en-US" b="1" baseline="30000" dirty="0"/>
              <a:t>25 </a:t>
            </a:r>
            <a:r>
              <a:rPr lang="en-US" dirty="0"/>
              <a:t>“I will repay you for the years the locusts have eaten— the great locust and the young locust, the other locusts and the locust swarm—my great army that I sent among you.</a:t>
            </a:r>
            <a:r>
              <a:rPr lang="en-US" b="1" baseline="30000" dirty="0"/>
              <a:t>26 </a:t>
            </a:r>
            <a:r>
              <a:rPr lang="en-US" dirty="0"/>
              <a:t>You will have plenty to eat, until you are full,</a:t>
            </a:r>
            <a:br>
              <a:rPr lang="en-US" dirty="0"/>
            </a:br>
            <a:r>
              <a:rPr lang="en-US" dirty="0"/>
              <a:t>    and you will praise the name of the Lord your God, who has worked wonders for you; never again will my people be shamed.</a:t>
            </a:r>
            <a:br>
              <a:rPr lang="en-US" dirty="0"/>
            </a:br>
            <a:r>
              <a:rPr lang="en-US" b="1" baseline="30000" dirty="0"/>
              <a:t>27 </a:t>
            </a:r>
            <a:r>
              <a:rPr lang="en-US" dirty="0"/>
              <a:t>Then you will know that I am in Israel, that I am the Lord your God, and that there is no other; never again will my people be shamed.</a:t>
            </a:r>
          </a:p>
          <a:p>
            <a:endParaRPr lang="en-US" dirty="0"/>
          </a:p>
        </p:txBody>
      </p:sp>
    </p:spTree>
    <p:extLst>
      <p:ext uri="{BB962C8B-B14F-4D97-AF65-F5344CB8AC3E}">
        <p14:creationId xmlns:p14="http://schemas.microsoft.com/office/powerpoint/2010/main" val="1798945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C133C-D416-FB47-B961-365303F788D0}"/>
              </a:ext>
            </a:extLst>
          </p:cNvPr>
          <p:cNvSpPr>
            <a:spLocks noGrp="1"/>
          </p:cNvSpPr>
          <p:nvPr>
            <p:ph type="title"/>
          </p:nvPr>
        </p:nvSpPr>
        <p:spPr/>
        <p:txBody>
          <a:bodyPr/>
          <a:lstStyle/>
          <a:p>
            <a:pPr algn="ctr"/>
            <a:r>
              <a:rPr lang="en-US" dirty="0"/>
              <a:t>Joel 2:28-37</a:t>
            </a:r>
          </a:p>
        </p:txBody>
      </p:sp>
      <p:sp>
        <p:nvSpPr>
          <p:cNvPr id="3" name="Content Placeholder 2">
            <a:extLst>
              <a:ext uri="{FF2B5EF4-FFF2-40B4-BE49-F238E27FC236}">
                <a16:creationId xmlns:a16="http://schemas.microsoft.com/office/drawing/2014/main" id="{DD86642C-B4B4-D24B-8C07-DD631A678E05}"/>
              </a:ext>
            </a:extLst>
          </p:cNvPr>
          <p:cNvSpPr>
            <a:spLocks noGrp="1"/>
          </p:cNvSpPr>
          <p:nvPr>
            <p:ph idx="1"/>
          </p:nvPr>
        </p:nvSpPr>
        <p:spPr/>
        <p:txBody>
          <a:bodyPr>
            <a:normAutofit fontScale="92500" lnSpcReduction="10000"/>
          </a:bodyPr>
          <a:lstStyle/>
          <a:p>
            <a:r>
              <a:rPr lang="en-US" dirty="0"/>
              <a:t>The Day of the Lord</a:t>
            </a:r>
          </a:p>
          <a:p>
            <a:r>
              <a:rPr lang="en-US" b="1" baseline="30000" dirty="0"/>
              <a:t>28 </a:t>
            </a:r>
            <a:r>
              <a:rPr lang="en-US" dirty="0"/>
              <a:t>“And afterward, I will pour out my Spirit on all people.</a:t>
            </a:r>
            <a:br>
              <a:rPr lang="en-US" dirty="0"/>
            </a:br>
            <a:r>
              <a:rPr lang="en-US" dirty="0"/>
              <a:t>Your sons and daughters will prophesy, your old men will dream dreams, your young men will see visions.</a:t>
            </a:r>
            <a:br>
              <a:rPr lang="en-US" dirty="0"/>
            </a:br>
            <a:endParaRPr lang="en-US" dirty="0"/>
          </a:p>
          <a:p>
            <a:r>
              <a:rPr lang="en-US" b="1" baseline="30000" dirty="0"/>
              <a:t>29 </a:t>
            </a:r>
            <a:r>
              <a:rPr lang="en-US" dirty="0"/>
              <a:t>Even on my servants, both men and women, I will pour out my Spirit in those days. </a:t>
            </a:r>
            <a:r>
              <a:rPr lang="en-US" b="1" baseline="30000" dirty="0"/>
              <a:t>30 </a:t>
            </a:r>
            <a:r>
              <a:rPr lang="en-US" dirty="0"/>
              <a:t>I will show wonders in the heavens and on the earth, blood and fire and billows of smoke. </a:t>
            </a:r>
            <a:r>
              <a:rPr lang="en-US" b="1" baseline="30000" dirty="0"/>
              <a:t>31 </a:t>
            </a:r>
            <a:r>
              <a:rPr lang="en-US" dirty="0"/>
              <a:t>The sun will be turned to darkness and the moon to blood before the coming of the great and dreadful day of the Lord. </a:t>
            </a:r>
            <a:r>
              <a:rPr lang="en-US" b="1" baseline="30000" dirty="0"/>
              <a:t>32 </a:t>
            </a:r>
            <a:r>
              <a:rPr lang="en-US" dirty="0"/>
              <a:t>And everyone who calls on the name of the Lord will be saved; for on Mount Zion and in Jerusalem there will be deliverance, as the Lord has said, even among the survivors whom the Lord calls.</a:t>
            </a:r>
          </a:p>
          <a:p>
            <a:endParaRPr lang="en-US" dirty="0"/>
          </a:p>
        </p:txBody>
      </p:sp>
    </p:spTree>
    <p:extLst>
      <p:ext uri="{BB962C8B-B14F-4D97-AF65-F5344CB8AC3E}">
        <p14:creationId xmlns:p14="http://schemas.microsoft.com/office/powerpoint/2010/main" val="3128898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8A51-77B9-B043-B0FF-82DE6A345180}"/>
              </a:ext>
            </a:extLst>
          </p:cNvPr>
          <p:cNvSpPr>
            <a:spLocks noGrp="1"/>
          </p:cNvSpPr>
          <p:nvPr>
            <p:ph type="title"/>
          </p:nvPr>
        </p:nvSpPr>
        <p:spPr/>
        <p:txBody>
          <a:bodyPr/>
          <a:lstStyle/>
          <a:p>
            <a:pPr algn="ctr"/>
            <a:r>
              <a:rPr lang="en-US" dirty="0"/>
              <a:t>Return of the Remnant </a:t>
            </a:r>
          </a:p>
        </p:txBody>
      </p:sp>
      <p:sp>
        <p:nvSpPr>
          <p:cNvPr id="3" name="Content Placeholder 2">
            <a:extLst>
              <a:ext uri="{FF2B5EF4-FFF2-40B4-BE49-F238E27FC236}">
                <a16:creationId xmlns:a16="http://schemas.microsoft.com/office/drawing/2014/main" id="{97D86039-997E-964F-B9A2-632295EAB119}"/>
              </a:ext>
            </a:extLst>
          </p:cNvPr>
          <p:cNvSpPr>
            <a:spLocks noGrp="1"/>
          </p:cNvSpPr>
          <p:nvPr>
            <p:ph idx="1"/>
          </p:nvPr>
        </p:nvSpPr>
        <p:spPr/>
        <p:txBody>
          <a:bodyPr/>
          <a:lstStyle/>
          <a:p>
            <a:r>
              <a:rPr lang="en-US" b="1" u="sng" dirty="0"/>
              <a:t>Isaiah 10:21 </a:t>
            </a:r>
            <a:r>
              <a:rPr lang="en-US" dirty="0"/>
              <a:t>A </a:t>
            </a:r>
            <a:r>
              <a:rPr lang="en-US" b="1" dirty="0"/>
              <a:t>remnant</a:t>
            </a:r>
            <a:r>
              <a:rPr lang="en-US" dirty="0"/>
              <a:t> will return, a </a:t>
            </a:r>
            <a:r>
              <a:rPr lang="en-US" b="1" dirty="0"/>
              <a:t>remnant</a:t>
            </a:r>
            <a:r>
              <a:rPr lang="en-US" dirty="0"/>
              <a:t> of Jacob will return to the Mighty God.</a:t>
            </a:r>
          </a:p>
          <a:p>
            <a:r>
              <a:rPr lang="en-US" b="1" u="sng" dirty="0"/>
              <a:t>Isaiah 37:31 </a:t>
            </a:r>
            <a:r>
              <a:rPr lang="en-US" dirty="0"/>
              <a:t>Once more a </a:t>
            </a:r>
            <a:r>
              <a:rPr lang="en-US" b="1" dirty="0"/>
              <a:t>remnant</a:t>
            </a:r>
            <a:r>
              <a:rPr lang="en-US" dirty="0"/>
              <a:t> of the kingdom of Judah will take root below and bear fruit above.</a:t>
            </a:r>
          </a:p>
          <a:p>
            <a:r>
              <a:rPr lang="en-US" b="1" u="sng" dirty="0"/>
              <a:t>Isaiah 37:32 </a:t>
            </a:r>
            <a:r>
              <a:rPr lang="en-US" dirty="0"/>
              <a:t>For out of Jerusalem will come a </a:t>
            </a:r>
            <a:r>
              <a:rPr lang="en-US" b="1" dirty="0"/>
              <a:t>remnant</a:t>
            </a:r>
            <a:r>
              <a:rPr lang="en-US" dirty="0"/>
              <a:t>, and out of Mount Zion a band of survivors. The zeal of the Lord Almighty will accomplish this.</a:t>
            </a:r>
          </a:p>
        </p:txBody>
      </p:sp>
    </p:spTree>
    <p:extLst>
      <p:ext uri="{BB962C8B-B14F-4D97-AF65-F5344CB8AC3E}">
        <p14:creationId xmlns:p14="http://schemas.microsoft.com/office/powerpoint/2010/main" val="2793844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1DCC-F707-CA44-8AAC-63B6206E22B2}"/>
              </a:ext>
            </a:extLst>
          </p:cNvPr>
          <p:cNvSpPr>
            <a:spLocks noGrp="1"/>
          </p:cNvSpPr>
          <p:nvPr>
            <p:ph type="title"/>
          </p:nvPr>
        </p:nvSpPr>
        <p:spPr/>
        <p:txBody>
          <a:bodyPr/>
          <a:lstStyle/>
          <a:p>
            <a:pPr algn="ctr"/>
            <a:r>
              <a:rPr lang="en-US" dirty="0"/>
              <a:t>What is a Revolution?</a:t>
            </a:r>
          </a:p>
        </p:txBody>
      </p:sp>
      <p:sp>
        <p:nvSpPr>
          <p:cNvPr id="3" name="Content Placeholder 2">
            <a:extLst>
              <a:ext uri="{FF2B5EF4-FFF2-40B4-BE49-F238E27FC236}">
                <a16:creationId xmlns:a16="http://schemas.microsoft.com/office/drawing/2014/main" id="{FA17C0B7-9366-CB4F-8004-B96F1582B9AE}"/>
              </a:ext>
            </a:extLst>
          </p:cNvPr>
          <p:cNvSpPr>
            <a:spLocks noGrp="1"/>
          </p:cNvSpPr>
          <p:nvPr>
            <p:ph idx="1"/>
          </p:nvPr>
        </p:nvSpPr>
        <p:spPr/>
        <p:txBody>
          <a:bodyPr/>
          <a:lstStyle/>
          <a:p>
            <a:r>
              <a:rPr lang="en-US" dirty="0"/>
              <a:t>a sudden, radical, or complete change</a:t>
            </a:r>
          </a:p>
          <a:p>
            <a:r>
              <a:rPr lang="en-US" dirty="0"/>
              <a:t>a fundamental change in political organization</a:t>
            </a:r>
          </a:p>
          <a:p>
            <a:r>
              <a:rPr lang="en-US" dirty="0"/>
              <a:t>a fundamental change in the way of thinking about or visualizing something</a:t>
            </a:r>
          </a:p>
          <a:p>
            <a:pPr marL="0" indent="0">
              <a:buNone/>
            </a:pPr>
            <a:endParaRPr lang="en-US" dirty="0"/>
          </a:p>
        </p:txBody>
      </p:sp>
    </p:spTree>
    <p:extLst>
      <p:ext uri="{BB962C8B-B14F-4D97-AF65-F5344CB8AC3E}">
        <p14:creationId xmlns:p14="http://schemas.microsoft.com/office/powerpoint/2010/main" val="402399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0D26A-CB57-8F49-B520-C83E631E2DB9}"/>
              </a:ext>
            </a:extLst>
          </p:cNvPr>
          <p:cNvSpPr>
            <a:spLocks noGrp="1"/>
          </p:cNvSpPr>
          <p:nvPr>
            <p:ph type="title"/>
          </p:nvPr>
        </p:nvSpPr>
        <p:spPr/>
        <p:txBody>
          <a:bodyPr/>
          <a:lstStyle/>
          <a:p>
            <a:pPr algn="ctr"/>
            <a:r>
              <a:rPr lang="en-US" dirty="0"/>
              <a:t>It Starts from within - Mental Change </a:t>
            </a:r>
          </a:p>
        </p:txBody>
      </p:sp>
      <p:sp>
        <p:nvSpPr>
          <p:cNvPr id="3" name="Content Placeholder 2">
            <a:extLst>
              <a:ext uri="{FF2B5EF4-FFF2-40B4-BE49-F238E27FC236}">
                <a16:creationId xmlns:a16="http://schemas.microsoft.com/office/drawing/2014/main" id="{30C941FB-B547-EA46-B98B-C3A1147A94A1}"/>
              </a:ext>
            </a:extLst>
          </p:cNvPr>
          <p:cNvSpPr>
            <a:spLocks noGrp="1"/>
          </p:cNvSpPr>
          <p:nvPr>
            <p:ph idx="1"/>
          </p:nvPr>
        </p:nvSpPr>
        <p:spPr/>
        <p:txBody>
          <a:bodyPr>
            <a:normAutofit fontScale="92500" lnSpcReduction="10000"/>
          </a:bodyPr>
          <a:lstStyle/>
          <a:p>
            <a:r>
              <a:rPr lang="en-US" b="1" u="sng" dirty="0"/>
              <a:t>Romans 12:2 </a:t>
            </a:r>
            <a:r>
              <a:rPr lang="en-US" dirty="0"/>
              <a:t>Do not conform to the pattern of this world, but </a:t>
            </a:r>
            <a:r>
              <a:rPr lang="en-US" b="1" dirty="0"/>
              <a:t>be</a:t>
            </a:r>
            <a:r>
              <a:rPr lang="en-US" dirty="0"/>
              <a:t> </a:t>
            </a:r>
            <a:r>
              <a:rPr lang="en-US" b="1" dirty="0"/>
              <a:t>transformed</a:t>
            </a:r>
            <a:r>
              <a:rPr lang="en-US" dirty="0"/>
              <a:t> by the renewing of your mind. Then you will </a:t>
            </a:r>
            <a:r>
              <a:rPr lang="en-US" b="1" dirty="0"/>
              <a:t>be</a:t>
            </a:r>
            <a:r>
              <a:rPr lang="en-US" dirty="0"/>
              <a:t> able to test and approve what God’s will is—his good, pleasing and perfect will.</a:t>
            </a:r>
          </a:p>
          <a:p>
            <a:r>
              <a:rPr lang="en-US" b="1" u="sng" dirty="0"/>
              <a:t>2 Corinthians 3:8 </a:t>
            </a:r>
            <a:r>
              <a:rPr lang="en-US" dirty="0"/>
              <a:t>And we all, who with unveiled faces contemplate the Lord’s glory, are </a:t>
            </a:r>
            <a:r>
              <a:rPr lang="en-US" b="1" dirty="0"/>
              <a:t>be</a:t>
            </a:r>
            <a:r>
              <a:rPr lang="en-US" dirty="0"/>
              <a:t>ing </a:t>
            </a:r>
            <a:r>
              <a:rPr lang="en-US" b="1" dirty="0"/>
              <a:t>transformed</a:t>
            </a:r>
            <a:r>
              <a:rPr lang="en-US" dirty="0"/>
              <a:t> into his image with ever-increasing glory, which comes from the Lord, who is the Spirit.</a:t>
            </a:r>
          </a:p>
          <a:p>
            <a:r>
              <a:rPr lang="en-US" b="1" u="sng" dirty="0"/>
              <a:t>Romans 8:5-6 </a:t>
            </a:r>
            <a:r>
              <a:rPr lang="en-US" dirty="0"/>
              <a:t>Those who are motivated by the flesh only pursue what benefits themselves. But those who live by the impulses of the Holy Spirit are motivated to pursue spiritual realities. For the </a:t>
            </a:r>
            <a:r>
              <a:rPr lang="en-US" b="1" dirty="0"/>
              <a:t>mind</a:t>
            </a:r>
            <a:r>
              <a:rPr lang="en-US" dirty="0"/>
              <a:t>-set of the flesh is death, but the </a:t>
            </a:r>
            <a:r>
              <a:rPr lang="en-US" b="1" dirty="0"/>
              <a:t>mind</a:t>
            </a:r>
            <a:r>
              <a:rPr lang="en-US" dirty="0"/>
              <a:t>-set controlled by the Spirit finds life and peace.</a:t>
            </a:r>
          </a:p>
          <a:p>
            <a:r>
              <a:rPr lang="en-US" b="1" u="sng" dirty="0"/>
              <a:t>Philippians 4:7 </a:t>
            </a:r>
            <a:r>
              <a:rPr lang="en-US" dirty="0"/>
              <a:t>And the peace </a:t>
            </a:r>
            <a:r>
              <a:rPr lang="en-US" b="1" dirty="0"/>
              <a:t>of</a:t>
            </a:r>
            <a:r>
              <a:rPr lang="en-US" dirty="0"/>
              <a:t> God, which transcends all understanding, will guard your hearts and your </a:t>
            </a:r>
            <a:r>
              <a:rPr lang="en-US" b="1" dirty="0"/>
              <a:t>mind</a:t>
            </a:r>
            <a:r>
              <a:rPr lang="en-US" dirty="0"/>
              <a:t>s in </a:t>
            </a:r>
            <a:r>
              <a:rPr lang="en-US" b="1" dirty="0"/>
              <a:t>Christ</a:t>
            </a:r>
            <a:r>
              <a:rPr lang="en-US" dirty="0"/>
              <a:t> Jesus.</a:t>
            </a:r>
          </a:p>
        </p:txBody>
      </p:sp>
    </p:spTree>
    <p:extLst>
      <p:ext uri="{BB962C8B-B14F-4D97-AF65-F5344CB8AC3E}">
        <p14:creationId xmlns:p14="http://schemas.microsoft.com/office/powerpoint/2010/main" val="170472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C8787-309F-9B44-BDA4-535298F7F3EE}"/>
              </a:ext>
            </a:extLst>
          </p:cNvPr>
          <p:cNvSpPr>
            <a:spLocks noGrp="1"/>
          </p:cNvSpPr>
          <p:nvPr>
            <p:ph type="title"/>
          </p:nvPr>
        </p:nvSpPr>
        <p:spPr/>
        <p:txBody>
          <a:bodyPr/>
          <a:lstStyle/>
          <a:p>
            <a:pPr algn="ctr"/>
            <a:r>
              <a:rPr lang="en-US" dirty="0"/>
              <a:t>Worshiper &amp; Warrior – Surrender is Key</a:t>
            </a:r>
            <a:br>
              <a:rPr lang="en-US" dirty="0"/>
            </a:br>
            <a:r>
              <a:rPr lang="en-US" dirty="0"/>
              <a:t>It is a Matter of the Heart</a:t>
            </a:r>
          </a:p>
        </p:txBody>
      </p:sp>
      <p:sp>
        <p:nvSpPr>
          <p:cNvPr id="3" name="Content Placeholder 2">
            <a:extLst>
              <a:ext uri="{FF2B5EF4-FFF2-40B4-BE49-F238E27FC236}">
                <a16:creationId xmlns:a16="http://schemas.microsoft.com/office/drawing/2014/main" id="{6C06600E-8B4E-4240-9E19-B7B9F5C8EA88}"/>
              </a:ext>
            </a:extLst>
          </p:cNvPr>
          <p:cNvSpPr>
            <a:spLocks noGrp="1"/>
          </p:cNvSpPr>
          <p:nvPr>
            <p:ph idx="1"/>
          </p:nvPr>
        </p:nvSpPr>
        <p:spPr/>
        <p:txBody>
          <a:bodyPr>
            <a:normAutofit fontScale="92500" lnSpcReduction="10000"/>
          </a:bodyPr>
          <a:lstStyle/>
          <a:p>
            <a:r>
              <a:rPr lang="en-US" dirty="0"/>
              <a:t>Worship is our warfare. </a:t>
            </a:r>
          </a:p>
          <a:p>
            <a:r>
              <a:rPr lang="en-US" dirty="0"/>
              <a:t>All we have to do is worship. All we have to do is praise. </a:t>
            </a:r>
          </a:p>
          <a:p>
            <a:r>
              <a:rPr lang="en-US" dirty="0"/>
              <a:t>Joel 2:13 </a:t>
            </a:r>
            <a:r>
              <a:rPr lang="en-US" b="1" dirty="0"/>
              <a:t>Rend</a:t>
            </a:r>
            <a:r>
              <a:rPr lang="en-US" dirty="0"/>
              <a:t> </a:t>
            </a:r>
            <a:r>
              <a:rPr lang="en-US" b="1" dirty="0"/>
              <a:t>your</a:t>
            </a:r>
            <a:r>
              <a:rPr lang="en-US" dirty="0"/>
              <a:t> </a:t>
            </a:r>
            <a:r>
              <a:rPr lang="en-US" b="1" dirty="0"/>
              <a:t>heart</a:t>
            </a:r>
            <a:r>
              <a:rPr lang="en-US" dirty="0"/>
              <a:t> and not </a:t>
            </a:r>
            <a:r>
              <a:rPr lang="en-US" b="1" dirty="0"/>
              <a:t>your</a:t>
            </a:r>
            <a:r>
              <a:rPr lang="en-US" dirty="0"/>
              <a:t> garments. Return to the Lord </a:t>
            </a:r>
            <a:r>
              <a:rPr lang="en-US" b="1" dirty="0"/>
              <a:t>your</a:t>
            </a:r>
            <a:r>
              <a:rPr lang="en-US" dirty="0"/>
              <a:t> God, for he is gracious and compassionate, slow to anger and abounding in love, and he relents from sending calamity.</a:t>
            </a:r>
          </a:p>
          <a:p>
            <a:r>
              <a:rPr lang="en-US" dirty="0"/>
              <a:t>Job 11:13-15 </a:t>
            </a:r>
            <a:r>
              <a:rPr lang="en-US" b="1" baseline="30000" dirty="0"/>
              <a:t>13 </a:t>
            </a:r>
            <a:r>
              <a:rPr lang="en-US" dirty="0"/>
              <a:t>“Yet if you devote your heart to him and stretch out your hands to him, </a:t>
            </a:r>
            <a:r>
              <a:rPr lang="en-US" b="1" baseline="30000" dirty="0"/>
              <a:t>14 </a:t>
            </a:r>
            <a:r>
              <a:rPr lang="en-US" dirty="0"/>
              <a:t>if you put away the sin that is in your hand and allow no evil to dwell in your tent, </a:t>
            </a:r>
            <a:r>
              <a:rPr lang="en-US" b="1" baseline="30000" dirty="0"/>
              <a:t>15 </a:t>
            </a:r>
            <a:r>
              <a:rPr lang="en-US" dirty="0"/>
              <a:t>then, free of fault, you will lift up your face; you will stand firm and without fear.</a:t>
            </a:r>
          </a:p>
          <a:p>
            <a:r>
              <a:rPr lang="en-US" dirty="0"/>
              <a:t>Psalm 51:10 Create in me a </a:t>
            </a:r>
            <a:r>
              <a:rPr lang="en-US" b="1" dirty="0"/>
              <a:t>pure</a:t>
            </a:r>
            <a:r>
              <a:rPr lang="en-US" dirty="0"/>
              <a:t> </a:t>
            </a:r>
            <a:r>
              <a:rPr lang="en-US" b="1" dirty="0"/>
              <a:t>heart</a:t>
            </a:r>
            <a:r>
              <a:rPr lang="en-US" dirty="0"/>
              <a:t>, O God, and renew a steadfast spirit within me.</a:t>
            </a:r>
          </a:p>
          <a:p>
            <a:endParaRPr lang="en-US" dirty="0"/>
          </a:p>
        </p:txBody>
      </p:sp>
    </p:spTree>
    <p:extLst>
      <p:ext uri="{BB962C8B-B14F-4D97-AF65-F5344CB8AC3E}">
        <p14:creationId xmlns:p14="http://schemas.microsoft.com/office/powerpoint/2010/main" val="3413153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63D8-6E71-6645-AA33-5B77791E4BE6}"/>
              </a:ext>
            </a:extLst>
          </p:cNvPr>
          <p:cNvSpPr>
            <a:spLocks noGrp="1"/>
          </p:cNvSpPr>
          <p:nvPr>
            <p:ph type="title"/>
          </p:nvPr>
        </p:nvSpPr>
        <p:spPr/>
        <p:txBody>
          <a:bodyPr/>
          <a:lstStyle/>
          <a:p>
            <a:pPr algn="ctr"/>
            <a:r>
              <a:rPr lang="en-US" dirty="0"/>
              <a:t>Revolutionary/ Revolutionist</a:t>
            </a:r>
          </a:p>
        </p:txBody>
      </p:sp>
      <p:sp>
        <p:nvSpPr>
          <p:cNvPr id="3" name="Content Placeholder 2">
            <a:extLst>
              <a:ext uri="{FF2B5EF4-FFF2-40B4-BE49-F238E27FC236}">
                <a16:creationId xmlns:a16="http://schemas.microsoft.com/office/drawing/2014/main" id="{78AA1AC3-B5FC-954B-9C2B-463EA949D80E}"/>
              </a:ext>
            </a:extLst>
          </p:cNvPr>
          <p:cNvSpPr>
            <a:spLocks noGrp="1"/>
          </p:cNvSpPr>
          <p:nvPr>
            <p:ph idx="1"/>
          </p:nvPr>
        </p:nvSpPr>
        <p:spPr/>
        <p:txBody>
          <a:bodyPr/>
          <a:lstStyle/>
          <a:p>
            <a:r>
              <a:rPr lang="en-US" dirty="0"/>
              <a:t>Revolutionary: involving or causing a complete or dramatic change. engaged in or promoting political revolution. a person who works for or engages in political revolution.</a:t>
            </a:r>
          </a:p>
          <a:p>
            <a:endParaRPr lang="en-US" dirty="0"/>
          </a:p>
          <a:p>
            <a:r>
              <a:rPr lang="en-US" dirty="0"/>
              <a:t>Revolutionist: someone who works for political or social change. A </a:t>
            </a:r>
            <a:r>
              <a:rPr lang="en-US" b="1" dirty="0"/>
              <a:t>revolutionist</a:t>
            </a:r>
            <a:r>
              <a:rPr lang="en-US" dirty="0"/>
              <a:t> is someone who wants to change the world — not just sitting around talking about it, but actually doing something to bring about change.</a:t>
            </a:r>
          </a:p>
        </p:txBody>
      </p:sp>
    </p:spTree>
    <p:extLst>
      <p:ext uri="{BB962C8B-B14F-4D97-AF65-F5344CB8AC3E}">
        <p14:creationId xmlns:p14="http://schemas.microsoft.com/office/powerpoint/2010/main" val="24206810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408</Words>
  <Application>Microsoft Macintosh PowerPoint</Application>
  <PresentationFormat>Widescreen</PresentationFormat>
  <Paragraphs>62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Revolution</vt:lpstr>
      <vt:lpstr>Season to Recover All – Joel 2:18-20</vt:lpstr>
      <vt:lpstr>Joel 2:20-27</vt:lpstr>
      <vt:lpstr>Joel 2:28-37</vt:lpstr>
      <vt:lpstr>Return of the Remnant </vt:lpstr>
      <vt:lpstr>What is a Revolution?</vt:lpstr>
      <vt:lpstr>It Starts from within - Mental Change </vt:lpstr>
      <vt:lpstr>Worshiper &amp; Warrior – Surrender is Key It is a Matter of the Heart</vt:lpstr>
      <vt:lpstr>Revolutionary/ Revolutionist</vt:lpstr>
      <vt:lpstr>Faith in Action – James 2:14-26</vt:lpstr>
      <vt:lpstr>God is My Confidence</vt:lpstr>
      <vt:lpstr>PowerPoint Presentation</vt:lpstr>
      <vt:lpstr>PowerPoint Presentation</vt:lpstr>
      <vt:lpstr>We have the Edge</vt:lpstr>
      <vt:lpstr>The Bride is Arising</vt:lpstr>
      <vt:lpstr>Song of Solomon 2:11-13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Revolution</dc:title>
  <dc:creator>Anna Love</dc:creator>
  <cp:lastModifiedBy>Anna Love</cp:lastModifiedBy>
  <cp:revision>9</cp:revision>
  <dcterms:created xsi:type="dcterms:W3CDTF">2018-11-18T00:59:43Z</dcterms:created>
  <dcterms:modified xsi:type="dcterms:W3CDTF">2018-11-18T02:33:17Z</dcterms:modified>
</cp:coreProperties>
</file>