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1" r:id="rId3"/>
    <p:sldId id="262" r:id="rId4"/>
    <p:sldId id="269" r:id="rId5"/>
    <p:sldId id="264" r:id="rId6"/>
    <p:sldId id="265" r:id="rId7"/>
    <p:sldId id="270" r:id="rId8"/>
    <p:sldId id="271" r:id="rId9"/>
    <p:sldId id="267" r:id="rId10"/>
    <p:sldId id="263" r:id="rId11"/>
    <p:sldId id="274" r:id="rId12"/>
    <p:sldId id="276" r:id="rId13"/>
    <p:sldId id="278" r:id="rId14"/>
    <p:sldId id="280" r:id="rId15"/>
    <p:sldId id="283" r:id="rId16"/>
    <p:sldId id="282" r:id="rId17"/>
    <p:sldId id="284" r:id="rId18"/>
    <p:sldId id="273" r:id="rId19"/>
    <p:sldId id="285" r:id="rId20"/>
    <p:sldId id="286" r:id="rId21"/>
    <p:sldId id="287" r:id="rId22"/>
    <p:sldId id="288" r:id="rId23"/>
    <p:sldId id="289" r:id="rId24"/>
    <p:sldId id="290" r:id="rId25"/>
    <p:sldId id="272" r:id="rId26"/>
    <p:sldId id="294" r:id="rId27"/>
    <p:sldId id="266" r:id="rId28"/>
    <p:sldId id="2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57788-4132-4452-B2CE-B4EE571372F2}" v="177" dt="2018-11-11T14:02:49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le Love" userId="1f2c16c95f855842" providerId="LiveId" clId="{A6357788-4132-4452-B2CE-B4EE571372F2}"/>
    <pc:docChg chg="undo redo custSel mod addSld delSld modSld">
      <pc:chgData name="Kimble Love" userId="1f2c16c95f855842" providerId="LiveId" clId="{A6357788-4132-4452-B2CE-B4EE571372F2}" dt="2018-11-11T14:05:47.487" v="2537" actId="20577"/>
      <pc:docMkLst>
        <pc:docMk/>
      </pc:docMkLst>
      <pc:sldChg chg="del">
        <pc:chgData name="Kimble Love" userId="1f2c16c95f855842" providerId="LiveId" clId="{A6357788-4132-4452-B2CE-B4EE571372F2}" dt="2018-11-11T10:46:42.803" v="3" actId="2696"/>
        <pc:sldMkLst>
          <pc:docMk/>
          <pc:sldMk cId="294404703" sldId="256"/>
        </pc:sldMkLst>
      </pc:sldChg>
      <pc:sldChg chg="del">
        <pc:chgData name="Kimble Love" userId="1f2c16c95f855842" providerId="LiveId" clId="{A6357788-4132-4452-B2CE-B4EE571372F2}" dt="2018-11-11T10:46:47.212" v="4" actId="2696"/>
        <pc:sldMkLst>
          <pc:docMk/>
          <pc:sldMk cId="1091813830" sldId="257"/>
        </pc:sldMkLst>
      </pc:sldChg>
      <pc:sldChg chg="addSp delSp modSp del mod setBg">
        <pc:chgData name="Kimble Love" userId="1f2c16c95f855842" providerId="LiveId" clId="{A6357788-4132-4452-B2CE-B4EE571372F2}" dt="2018-11-11T11:10:15.844" v="124" actId="2696"/>
        <pc:sldMkLst>
          <pc:docMk/>
          <pc:sldMk cId="2033039284" sldId="258"/>
        </pc:sldMkLst>
        <pc:spChg chg="mod">
          <ac:chgData name="Kimble Love" userId="1f2c16c95f855842" providerId="LiveId" clId="{A6357788-4132-4452-B2CE-B4EE571372F2}" dt="2018-11-11T11:06:25.616" v="47" actId="20577"/>
          <ac:spMkLst>
            <pc:docMk/>
            <pc:sldMk cId="2033039284" sldId="258"/>
            <ac:spMk id="2" creationId="{83B6891C-7C66-4B05-8493-F53856EC4D22}"/>
          </ac:spMkLst>
        </pc:spChg>
        <pc:spChg chg="add del">
          <ac:chgData name="Kimble Love" userId="1f2c16c95f855842" providerId="LiveId" clId="{A6357788-4132-4452-B2CE-B4EE571372F2}" dt="2018-11-11T11:04:11.168" v="17" actId="26606"/>
          <ac:spMkLst>
            <pc:docMk/>
            <pc:sldMk cId="2033039284" sldId="258"/>
            <ac:spMk id="12" creationId="{F2F5779C-D8A6-4282-B502-F327164A5FDC}"/>
          </ac:spMkLst>
        </pc:spChg>
        <pc:spChg chg="add del">
          <ac:chgData name="Kimble Love" userId="1f2c16c95f855842" providerId="LiveId" clId="{A6357788-4132-4452-B2CE-B4EE571372F2}" dt="2018-11-11T11:04:11.168" v="17" actId="26606"/>
          <ac:spMkLst>
            <pc:docMk/>
            <pc:sldMk cId="2033039284" sldId="258"/>
            <ac:spMk id="15" creationId="{037E309E-2C29-4B9D-B966-31610C2F3ED3}"/>
          </ac:spMkLst>
        </pc:spChg>
        <pc:spChg chg="add del">
          <ac:chgData name="Kimble Love" userId="1f2c16c95f855842" providerId="LiveId" clId="{A6357788-4132-4452-B2CE-B4EE571372F2}" dt="2018-11-11T11:04:15.610" v="19" actId="26606"/>
          <ac:spMkLst>
            <pc:docMk/>
            <pc:sldMk cId="2033039284" sldId="258"/>
            <ac:spMk id="21" creationId="{171D947F-E060-4314-98D6-5C59DC549447}"/>
          </ac:spMkLst>
        </pc:spChg>
        <pc:spChg chg="add del">
          <ac:chgData name="Kimble Love" userId="1f2c16c95f855842" providerId="LiveId" clId="{A6357788-4132-4452-B2CE-B4EE571372F2}" dt="2018-11-11T11:04:15.610" v="19" actId="26606"/>
          <ac:spMkLst>
            <pc:docMk/>
            <pc:sldMk cId="2033039284" sldId="258"/>
            <ac:spMk id="22" creationId="{BA9B1FFC-93E3-4FA9-909D-77E2BABD37E7}"/>
          </ac:spMkLst>
        </pc:spChg>
        <pc:picChg chg="add del mod ord">
          <ac:chgData name="Kimble Love" userId="1f2c16c95f855842" providerId="LiveId" clId="{A6357788-4132-4452-B2CE-B4EE571372F2}" dt="2018-11-11T11:06:19.609" v="46"/>
          <ac:picMkLst>
            <pc:docMk/>
            <pc:sldMk cId="2033039284" sldId="258"/>
            <ac:picMk id="4" creationId="{BE9F2340-26ED-40D1-A490-4B902EA5681A}"/>
          </ac:picMkLst>
        </pc:picChg>
        <pc:picChg chg="add del mod">
          <ac:chgData name="Kimble Love" userId="1f2c16c95f855842" providerId="LiveId" clId="{A6357788-4132-4452-B2CE-B4EE571372F2}" dt="2018-11-11T11:06:38.001" v="49" actId="14100"/>
          <ac:picMkLst>
            <pc:docMk/>
            <pc:sldMk cId="2033039284" sldId="258"/>
            <ac:picMk id="5" creationId="{A9B964D9-22B2-4BE4-8FC6-3232CB6DD6CA}"/>
          </ac:picMkLst>
        </pc:picChg>
        <pc:picChg chg="add mod">
          <ac:chgData name="Kimble Love" userId="1f2c16c95f855842" providerId="LiveId" clId="{A6357788-4132-4452-B2CE-B4EE571372F2}" dt="2018-11-11T11:05:36.400" v="36" actId="1076"/>
          <ac:picMkLst>
            <pc:docMk/>
            <pc:sldMk cId="2033039284" sldId="258"/>
            <ac:picMk id="7" creationId="{D9666BBF-CB6A-49C3-9E4F-5FD1BD6E436C}"/>
          </ac:picMkLst>
        </pc:picChg>
        <pc:picChg chg="add del">
          <ac:chgData name="Kimble Love" userId="1f2c16c95f855842" providerId="LiveId" clId="{A6357788-4132-4452-B2CE-B4EE571372F2}" dt="2018-11-11T11:04:11.168" v="17" actId="26606"/>
          <ac:picMkLst>
            <pc:docMk/>
            <pc:sldMk cId="2033039284" sldId="258"/>
            <ac:picMk id="10" creationId="{A9B964D9-22B2-4BE4-8FC6-3232CB6DD6CA}"/>
          </ac:picMkLst>
        </pc:picChg>
        <pc:picChg chg="add del">
          <ac:chgData name="Kimble Love" userId="1f2c16c95f855842" providerId="LiveId" clId="{A6357788-4132-4452-B2CE-B4EE571372F2}" dt="2018-11-11T11:04:15.610" v="19" actId="26606"/>
          <ac:picMkLst>
            <pc:docMk/>
            <pc:sldMk cId="2033039284" sldId="258"/>
            <ac:picMk id="23" creationId="{A9B964D9-22B2-4BE4-8FC6-3232CB6DD6CA}"/>
          </ac:picMkLst>
        </pc:picChg>
        <pc:cxnChg chg="add del">
          <ac:chgData name="Kimble Love" userId="1f2c16c95f855842" providerId="LiveId" clId="{A6357788-4132-4452-B2CE-B4EE571372F2}" dt="2018-11-11T11:04:11.168" v="17" actId="26606"/>
          <ac:cxnSpMkLst>
            <pc:docMk/>
            <pc:sldMk cId="2033039284" sldId="258"/>
            <ac:cxnSpMk id="17" creationId="{D32713D2-6FAA-4B02-974E-12F71E55B0BC}"/>
          </ac:cxnSpMkLst>
        </pc:cxnChg>
        <pc:cxnChg chg="add del">
          <ac:chgData name="Kimble Love" userId="1f2c16c95f855842" providerId="LiveId" clId="{A6357788-4132-4452-B2CE-B4EE571372F2}" dt="2018-11-11T11:04:11.168" v="17" actId="26606"/>
          <ac:cxnSpMkLst>
            <pc:docMk/>
            <pc:sldMk cId="2033039284" sldId="258"/>
            <ac:cxnSpMk id="19" creationId="{79F20D13-AC22-43A5-BBBC-42122BC54186}"/>
          </ac:cxnSpMkLst>
        </pc:cxnChg>
      </pc:sldChg>
      <pc:sldChg chg="add del">
        <pc:chgData name="Kimble Love" userId="1f2c16c95f855842" providerId="LiveId" clId="{A6357788-4132-4452-B2CE-B4EE571372F2}" dt="2018-11-11T10:46:30.792" v="1" actId="2696"/>
        <pc:sldMkLst>
          <pc:docMk/>
          <pc:sldMk cId="2626536853" sldId="259"/>
        </pc:sldMkLst>
      </pc:sldChg>
      <pc:sldChg chg="addSp delSp modSp add mod setBg">
        <pc:chgData name="Kimble Love" userId="1f2c16c95f855842" providerId="LiveId" clId="{A6357788-4132-4452-B2CE-B4EE571372F2}" dt="2018-11-11T13:04:29.850" v="1386" actId="20577"/>
        <pc:sldMkLst>
          <pc:docMk/>
          <pc:sldMk cId="3049294223" sldId="259"/>
        </pc:sldMkLst>
        <pc:spChg chg="mod">
          <ac:chgData name="Kimble Love" userId="1f2c16c95f855842" providerId="LiveId" clId="{A6357788-4132-4452-B2CE-B4EE571372F2}" dt="2018-11-11T13:04:29.850" v="1386" actId="20577"/>
          <ac:spMkLst>
            <pc:docMk/>
            <pc:sldMk cId="3049294223" sldId="259"/>
            <ac:spMk id="2" creationId="{3C6B7FFD-ECC4-4AB7-9CD1-3C82439CF17A}"/>
          </ac:spMkLst>
        </pc:spChg>
        <pc:spChg chg="add">
          <ac:chgData name="Kimble Love" userId="1f2c16c95f855842" providerId="LiveId" clId="{A6357788-4132-4452-B2CE-B4EE571372F2}" dt="2018-11-11T13:04:16.657" v="1373" actId="26606"/>
          <ac:spMkLst>
            <pc:docMk/>
            <pc:sldMk cId="3049294223" sldId="259"/>
            <ac:spMk id="11" creationId="{8F54B2FB-3F54-4350-8D1B-F86D677CA7ED}"/>
          </ac:spMkLst>
        </pc:spChg>
        <pc:spChg chg="add del">
          <ac:chgData name="Kimble Love" userId="1f2c16c95f855842" providerId="LiveId" clId="{A6357788-4132-4452-B2CE-B4EE571372F2}" dt="2018-11-11T13:04:12.560" v="1372" actId="26606"/>
          <ac:spMkLst>
            <pc:docMk/>
            <pc:sldMk cId="3049294223" sldId="259"/>
            <ac:spMk id="13" creationId="{6C8D08C7-2C45-4749-B268-94729375203F}"/>
          </ac:spMkLst>
        </pc:spChg>
        <pc:spChg chg="add del">
          <ac:chgData name="Kimble Love" userId="1f2c16c95f855842" providerId="LiveId" clId="{A6357788-4132-4452-B2CE-B4EE571372F2}" dt="2018-11-11T13:03:45.459" v="1349" actId="26606"/>
          <ac:spMkLst>
            <pc:docMk/>
            <pc:sldMk cId="3049294223" sldId="259"/>
            <ac:spMk id="14" creationId="{8F54B2FB-3F54-4350-8D1B-F86D677CA7ED}"/>
          </ac:spMkLst>
        </pc:spChg>
        <pc:spChg chg="add">
          <ac:chgData name="Kimble Love" userId="1f2c16c95f855842" providerId="LiveId" clId="{A6357788-4132-4452-B2CE-B4EE571372F2}" dt="2018-11-11T13:04:16.657" v="1373" actId="26606"/>
          <ac:spMkLst>
            <pc:docMk/>
            <pc:sldMk cId="3049294223" sldId="259"/>
            <ac:spMk id="19" creationId="{DDB56DB5-0324-4F79-9AB8-CB18C1DC8743}"/>
          </ac:spMkLst>
        </pc:spChg>
        <pc:spChg chg="add del">
          <ac:chgData name="Kimble Love" userId="1f2c16c95f855842" providerId="LiveId" clId="{A6357788-4132-4452-B2CE-B4EE571372F2}" dt="2018-11-11T13:03:45.459" v="1349" actId="26606"/>
          <ac:spMkLst>
            <pc:docMk/>
            <pc:sldMk cId="3049294223" sldId="259"/>
            <ac:spMk id="20" creationId="{DDB56DB5-0324-4F79-9AB8-CB18C1DC8743}"/>
          </ac:spMkLst>
        </pc:spChg>
        <pc:spChg chg="add del">
          <ac:chgData name="Kimble Love" userId="1f2c16c95f855842" providerId="LiveId" clId="{A6357788-4132-4452-B2CE-B4EE571372F2}" dt="2018-11-11T13:04:12.560" v="1372" actId="26606"/>
          <ac:spMkLst>
            <pc:docMk/>
            <pc:sldMk cId="3049294223" sldId="259"/>
            <ac:spMk id="22" creationId="{198200C5-5BB4-4572-B816-85D3D149E7B5}"/>
          </ac:spMkLst>
        </pc:spChg>
        <pc:picChg chg="add del mod">
          <ac:chgData name="Kimble Love" userId="1f2c16c95f855842" providerId="LiveId" clId="{A6357788-4132-4452-B2CE-B4EE571372F2}" dt="2018-11-11T13:04:16.657" v="1373" actId="26606"/>
          <ac:picMkLst>
            <pc:docMk/>
            <pc:sldMk cId="3049294223" sldId="259"/>
            <ac:picMk id="5" creationId="{A5435F21-D334-4E52-B616-06A0E35B49A9}"/>
          </ac:picMkLst>
        </pc:picChg>
        <pc:picChg chg="add">
          <ac:chgData name="Kimble Love" userId="1f2c16c95f855842" providerId="LiveId" clId="{A6357788-4132-4452-B2CE-B4EE571372F2}" dt="2018-11-11T13:04:16.657" v="1373" actId="26606"/>
          <ac:picMkLst>
            <pc:docMk/>
            <pc:sldMk cId="3049294223" sldId="259"/>
            <ac:picMk id="7" creationId="{AA085689-791F-4B8F-9F30-12415B97D366}"/>
          </ac:picMkLst>
        </pc:picChg>
        <pc:picChg chg="add del">
          <ac:chgData name="Kimble Love" userId="1f2c16c95f855842" providerId="LiveId" clId="{A6357788-4132-4452-B2CE-B4EE571372F2}" dt="2018-11-11T13:04:12.560" v="1372" actId="26606"/>
          <ac:picMkLst>
            <pc:docMk/>
            <pc:sldMk cId="3049294223" sldId="259"/>
            <ac:picMk id="8" creationId="{A5435F21-D334-4E52-B616-06A0E35B49A9}"/>
          </ac:picMkLst>
        </pc:picChg>
        <pc:picChg chg="add">
          <ac:chgData name="Kimble Love" userId="1f2c16c95f855842" providerId="LiveId" clId="{A6357788-4132-4452-B2CE-B4EE571372F2}" dt="2018-11-11T13:04:16.657" v="1373" actId="26606"/>
          <ac:picMkLst>
            <pc:docMk/>
            <pc:sldMk cId="3049294223" sldId="259"/>
            <ac:picMk id="9" creationId="{AA3FED7F-6821-47C0-A464-E9278B24129E}"/>
          </ac:picMkLst>
        </pc:picChg>
        <pc:picChg chg="add del">
          <ac:chgData name="Kimble Love" userId="1f2c16c95f855842" providerId="LiveId" clId="{A6357788-4132-4452-B2CE-B4EE571372F2}" dt="2018-11-11T13:03:45.459" v="1349" actId="26606"/>
          <ac:picMkLst>
            <pc:docMk/>
            <pc:sldMk cId="3049294223" sldId="259"/>
            <ac:picMk id="10" creationId="{AA085689-791F-4B8F-9F30-12415B97D366}"/>
          </ac:picMkLst>
        </pc:picChg>
        <pc:picChg chg="add del">
          <ac:chgData name="Kimble Love" userId="1f2c16c95f855842" providerId="LiveId" clId="{A6357788-4132-4452-B2CE-B4EE571372F2}" dt="2018-11-11T13:03:45.459" v="1349" actId="26606"/>
          <ac:picMkLst>
            <pc:docMk/>
            <pc:sldMk cId="3049294223" sldId="259"/>
            <ac:picMk id="12" creationId="{AA3FED7F-6821-47C0-A464-E9278B24129E}"/>
          </ac:picMkLst>
        </pc:picChg>
        <pc:picChg chg="add">
          <ac:chgData name="Kimble Love" userId="1f2c16c95f855842" providerId="LiveId" clId="{A6357788-4132-4452-B2CE-B4EE571372F2}" dt="2018-11-11T13:04:16.657" v="1373" actId="26606"/>
          <ac:picMkLst>
            <pc:docMk/>
            <pc:sldMk cId="3049294223" sldId="259"/>
            <ac:picMk id="15" creationId="{561B34F5-88E5-4711-BC16-3005C29AD7C6}"/>
          </ac:picMkLst>
        </pc:picChg>
        <pc:picChg chg="add del">
          <ac:chgData name="Kimble Love" userId="1f2c16c95f855842" providerId="LiveId" clId="{A6357788-4132-4452-B2CE-B4EE571372F2}" dt="2018-11-11T13:03:45.459" v="1349" actId="26606"/>
          <ac:picMkLst>
            <pc:docMk/>
            <pc:sldMk cId="3049294223" sldId="259"/>
            <ac:picMk id="16" creationId="{561B34F5-88E5-4711-BC16-3005C29AD7C6}"/>
          </ac:picMkLst>
        </pc:picChg>
        <pc:picChg chg="add">
          <ac:chgData name="Kimble Love" userId="1f2c16c95f855842" providerId="LiveId" clId="{A6357788-4132-4452-B2CE-B4EE571372F2}" dt="2018-11-11T13:04:16.657" v="1373" actId="26606"/>
          <ac:picMkLst>
            <pc:docMk/>
            <pc:sldMk cId="3049294223" sldId="259"/>
            <ac:picMk id="17" creationId="{4F3661D0-2268-4D3E-88BA-0647BCBE33AF}"/>
          </ac:picMkLst>
        </pc:picChg>
        <pc:picChg chg="add del">
          <ac:chgData name="Kimble Love" userId="1f2c16c95f855842" providerId="LiveId" clId="{A6357788-4132-4452-B2CE-B4EE571372F2}" dt="2018-11-11T13:03:45.459" v="1349" actId="26606"/>
          <ac:picMkLst>
            <pc:docMk/>
            <pc:sldMk cId="3049294223" sldId="259"/>
            <ac:picMk id="18" creationId="{4F3661D0-2268-4D3E-88BA-0647BCBE33AF}"/>
          </ac:picMkLst>
        </pc:picChg>
      </pc:sldChg>
      <pc:sldChg chg="addSp delSp modSp add del mod setBg">
        <pc:chgData name="Kimble Love" userId="1f2c16c95f855842" providerId="LiveId" clId="{A6357788-4132-4452-B2CE-B4EE571372F2}" dt="2018-11-11T12:26:57.286" v="840" actId="2696"/>
        <pc:sldMkLst>
          <pc:docMk/>
          <pc:sldMk cId="2167979018" sldId="260"/>
        </pc:sldMkLst>
        <pc:spChg chg="mod">
          <ac:chgData name="Kimble Love" userId="1f2c16c95f855842" providerId="LiveId" clId="{A6357788-4132-4452-B2CE-B4EE571372F2}" dt="2018-11-11T11:42:46.221" v="322" actId="6549"/>
          <ac:spMkLst>
            <pc:docMk/>
            <pc:sldMk cId="2167979018" sldId="260"/>
            <ac:spMk id="2" creationId="{B2DB1313-542A-40D1-A5BE-53F8FDA85D5A}"/>
          </ac:spMkLst>
        </pc:spChg>
        <pc:spChg chg="del">
          <ac:chgData name="Kimble Love" userId="1f2c16c95f855842" providerId="LiveId" clId="{A6357788-4132-4452-B2CE-B4EE571372F2}" dt="2018-11-11T10:57:59.194" v="6"/>
          <ac:spMkLst>
            <pc:docMk/>
            <pc:sldMk cId="2167979018" sldId="260"/>
            <ac:spMk id="3" creationId="{AFFF4642-B263-4D6D-9820-C59B27D3B09C}"/>
          </ac:spMkLst>
        </pc:spChg>
        <pc:spChg chg="add del mod">
          <ac:chgData name="Kimble Love" userId="1f2c16c95f855842" providerId="LiveId" clId="{A6357788-4132-4452-B2CE-B4EE571372F2}" dt="2018-11-11T11:38:36.712" v="212"/>
          <ac:spMkLst>
            <pc:docMk/>
            <pc:sldMk cId="2167979018" sldId="260"/>
            <ac:spMk id="6" creationId="{61202654-A93C-4A87-8262-C7B2E752EFF5}"/>
          </ac:spMkLst>
        </pc:spChg>
        <pc:spChg chg="add del">
          <ac:chgData name="Kimble Love" userId="1f2c16c95f855842" providerId="LiveId" clId="{A6357788-4132-4452-B2CE-B4EE571372F2}" dt="2018-11-11T11:39:39.609" v="217" actId="26606"/>
          <ac:spMkLst>
            <pc:docMk/>
            <pc:sldMk cId="2167979018" sldId="260"/>
            <ac:spMk id="73" creationId="{A1F20134-8670-48FF-9998-F16C28219BC5}"/>
          </ac:spMkLst>
        </pc:spChg>
        <pc:spChg chg="add del">
          <ac:chgData name="Kimble Love" userId="1f2c16c95f855842" providerId="LiveId" clId="{A6357788-4132-4452-B2CE-B4EE571372F2}" dt="2018-11-11T11:39:39.609" v="217" actId="26606"/>
          <ac:spMkLst>
            <pc:docMk/>
            <pc:sldMk cId="2167979018" sldId="260"/>
            <ac:spMk id="1031" creationId="{42C20468-DEBC-495E-BCD1-4851ED8A069C}"/>
          </ac:spMkLst>
        </pc:spChg>
        <pc:spChg chg="add mod">
          <ac:chgData name="Kimble Love" userId="1f2c16c95f855842" providerId="LiveId" clId="{A6357788-4132-4452-B2CE-B4EE571372F2}" dt="2018-11-11T11:47:59.524" v="395" actId="20577"/>
          <ac:spMkLst>
            <pc:docMk/>
            <pc:sldMk cId="2167979018" sldId="260"/>
            <ac:spMk id="1032" creationId="{F568DD2A-5C89-4926-9904-E65B6F8AF3E0}"/>
          </ac:spMkLst>
        </pc:spChg>
        <pc:spChg chg="add del">
          <ac:chgData name="Kimble Love" userId="1f2c16c95f855842" providerId="LiveId" clId="{A6357788-4132-4452-B2CE-B4EE571372F2}" dt="2018-11-11T11:40:05.927" v="219" actId="26606"/>
          <ac:spMkLst>
            <pc:docMk/>
            <pc:sldMk cId="2167979018" sldId="260"/>
            <ac:spMk id="1034" creationId="{1D754A0E-1C93-4F95-B8B0-DAC80C8A43E2}"/>
          </ac:spMkLst>
        </pc:spChg>
        <pc:picChg chg="add del mod">
          <ac:chgData name="Kimble Love" userId="1f2c16c95f855842" providerId="LiveId" clId="{A6357788-4132-4452-B2CE-B4EE571372F2}" dt="2018-11-11T11:33:48.197" v="200"/>
          <ac:picMkLst>
            <pc:docMk/>
            <pc:sldMk cId="2167979018" sldId="260"/>
            <ac:picMk id="5" creationId="{A59BAED5-DC0E-4A9E-A8BD-8A956D19ADB2}"/>
          </ac:picMkLst>
        </pc:picChg>
        <pc:picChg chg="add del mod">
          <ac:chgData name="Kimble Love" userId="1f2c16c95f855842" providerId="LiveId" clId="{A6357788-4132-4452-B2CE-B4EE571372F2}" dt="2018-11-11T11:40:25.149" v="225" actId="26606"/>
          <ac:picMkLst>
            <pc:docMk/>
            <pc:sldMk cId="2167979018" sldId="260"/>
            <ac:picMk id="8" creationId="{B87E1448-C4BF-41D9-A443-4934D65FBC95}"/>
          </ac:picMkLst>
        </pc:picChg>
        <pc:picChg chg="add mod">
          <ac:chgData name="Kimble Love" userId="1f2c16c95f855842" providerId="LiveId" clId="{A6357788-4132-4452-B2CE-B4EE571372F2}" dt="2018-11-11T11:40:25.149" v="225" actId="26606"/>
          <ac:picMkLst>
            <pc:docMk/>
            <pc:sldMk cId="2167979018" sldId="260"/>
            <ac:picMk id="10" creationId="{FD1D3081-9633-469D-8131-B69477868648}"/>
          </ac:picMkLst>
        </pc:picChg>
        <pc:picChg chg="add del mod ord">
          <ac:chgData name="Kimble Love" userId="1f2c16c95f855842" providerId="LiveId" clId="{A6357788-4132-4452-B2CE-B4EE571372F2}" dt="2018-11-11T11:40:25.149" v="225" actId="26606"/>
          <ac:picMkLst>
            <pc:docMk/>
            <pc:sldMk cId="2167979018" sldId="260"/>
            <ac:picMk id="1026" creationId="{562EDA9D-4C37-4464-89BE-E0EF15AFC606}"/>
          </ac:picMkLst>
        </pc:picChg>
        <pc:picChg chg="add">
          <ac:chgData name="Kimble Love" userId="1f2c16c95f855842" providerId="LiveId" clId="{A6357788-4132-4452-B2CE-B4EE571372F2}" dt="2018-11-11T11:40:25.149" v="225" actId="26606"/>
          <ac:picMkLst>
            <pc:docMk/>
            <pc:sldMk cId="2167979018" sldId="260"/>
            <ac:picMk id="1028" creationId="{B87E1448-C4BF-41D9-A443-4934D65FBC95}"/>
          </ac:picMkLst>
        </pc:picChg>
        <pc:picChg chg="add del">
          <ac:chgData name="Kimble Love" userId="1f2c16c95f855842" providerId="LiveId" clId="{A6357788-4132-4452-B2CE-B4EE571372F2}" dt="2018-11-11T11:39:39.609" v="217" actId="26606"/>
          <ac:picMkLst>
            <pc:docMk/>
            <pc:sldMk cId="2167979018" sldId="260"/>
            <ac:picMk id="1029" creationId="{B87E1448-C4BF-41D9-A443-4934D65FBC95}"/>
          </ac:picMkLst>
        </pc:picChg>
        <pc:picChg chg="add del">
          <ac:chgData name="Kimble Love" userId="1f2c16c95f855842" providerId="LiveId" clId="{A6357788-4132-4452-B2CE-B4EE571372F2}" dt="2018-11-11T11:40:05.927" v="219" actId="26606"/>
          <ac:picMkLst>
            <pc:docMk/>
            <pc:sldMk cId="2167979018" sldId="260"/>
            <ac:picMk id="1033" creationId="{B87E1448-C4BF-41D9-A443-4934D65FBC95}"/>
          </ac:picMkLst>
        </pc:picChg>
        <pc:cxnChg chg="add">
          <ac:chgData name="Kimble Love" userId="1f2c16c95f855842" providerId="LiveId" clId="{A6357788-4132-4452-B2CE-B4EE571372F2}" dt="2018-11-11T11:40:25.149" v="225" actId="26606"/>
          <ac:cxnSpMkLst>
            <pc:docMk/>
            <pc:sldMk cId="2167979018" sldId="260"/>
            <ac:cxnSpMk id="75" creationId="{6A2DDAE3-3B77-4D69-8A94-E04BE4CD82D1}"/>
          </ac:cxnSpMkLst>
        </pc:cxnChg>
        <pc:cxnChg chg="add">
          <ac:chgData name="Kimble Love" userId="1f2c16c95f855842" providerId="LiveId" clId="{A6357788-4132-4452-B2CE-B4EE571372F2}" dt="2018-11-11T11:40:25.149" v="225" actId="26606"/>
          <ac:cxnSpMkLst>
            <pc:docMk/>
            <pc:sldMk cId="2167979018" sldId="260"/>
            <ac:cxnSpMk id="1030" creationId="{EA50460F-A21E-4240-AE87-2E538EF35285}"/>
          </ac:cxnSpMkLst>
        </pc:cxnChg>
      </pc:sldChg>
      <pc:sldChg chg="addSp delSp modSp add del">
        <pc:chgData name="Kimble Love" userId="1f2c16c95f855842" providerId="LiveId" clId="{A6357788-4132-4452-B2CE-B4EE571372F2}" dt="2018-11-11T11:09:04.079" v="120" actId="2696"/>
        <pc:sldMkLst>
          <pc:docMk/>
          <pc:sldMk cId="554798520" sldId="261"/>
        </pc:sldMkLst>
        <pc:spChg chg="mod">
          <ac:chgData name="Kimble Love" userId="1f2c16c95f855842" providerId="LiveId" clId="{A6357788-4132-4452-B2CE-B4EE571372F2}" dt="2018-11-11T11:08:56.231" v="119" actId="20577"/>
          <ac:spMkLst>
            <pc:docMk/>
            <pc:sldMk cId="554798520" sldId="261"/>
            <ac:spMk id="2" creationId="{D106C236-487D-4258-8982-2DC622529A3B}"/>
          </ac:spMkLst>
        </pc:spChg>
        <pc:spChg chg="del">
          <ac:chgData name="Kimble Love" userId="1f2c16c95f855842" providerId="LiveId" clId="{A6357788-4132-4452-B2CE-B4EE571372F2}" dt="2018-11-11T11:07:09.500" v="51"/>
          <ac:spMkLst>
            <pc:docMk/>
            <pc:sldMk cId="554798520" sldId="261"/>
            <ac:spMk id="3" creationId="{5EDCF880-5418-46D3-8AD6-6412B5FCA7F0}"/>
          </ac:spMkLst>
        </pc:spChg>
        <pc:spChg chg="add del mod">
          <ac:chgData name="Kimble Love" userId="1f2c16c95f855842" providerId="LiveId" clId="{A6357788-4132-4452-B2CE-B4EE571372F2}" dt="2018-11-11T11:08:36.566" v="112"/>
          <ac:spMkLst>
            <pc:docMk/>
            <pc:sldMk cId="554798520" sldId="261"/>
            <ac:spMk id="5" creationId="{185E5313-EFFC-4B72-9947-53B5EA9DC698}"/>
          </ac:spMkLst>
        </pc:spChg>
        <pc:picChg chg="add mod">
          <ac:chgData name="Kimble Love" userId="1f2c16c95f855842" providerId="LiveId" clId="{A6357788-4132-4452-B2CE-B4EE571372F2}" dt="2018-11-11T11:08:46.140" v="115" actId="14100"/>
          <ac:picMkLst>
            <pc:docMk/>
            <pc:sldMk cId="554798520" sldId="261"/>
            <ac:picMk id="4" creationId="{F09B493F-540D-4B4E-A6C5-BC0A5F92CC8A}"/>
          </ac:picMkLst>
        </pc:picChg>
      </pc:sldChg>
      <pc:sldChg chg="addSp modSp add mod setBg">
        <pc:chgData name="Kimble Love" userId="1f2c16c95f855842" providerId="LiveId" clId="{A6357788-4132-4452-B2CE-B4EE571372F2}" dt="2018-11-11T11:15:09.874" v="176" actId="962"/>
        <pc:sldMkLst>
          <pc:docMk/>
          <pc:sldMk cId="3416184807" sldId="261"/>
        </pc:sldMkLst>
        <pc:spChg chg="mod">
          <ac:chgData name="Kimble Love" userId="1f2c16c95f855842" providerId="LiveId" clId="{A6357788-4132-4452-B2CE-B4EE571372F2}" dt="2018-11-11T11:11:14.755" v="139" actId="255"/>
          <ac:spMkLst>
            <pc:docMk/>
            <pc:sldMk cId="3416184807" sldId="261"/>
            <ac:spMk id="2" creationId="{0288437A-A724-4B13-86E7-9833E0A544D2}"/>
          </ac:spMkLst>
        </pc:spChg>
        <pc:spChg chg="mod">
          <ac:chgData name="Kimble Love" userId="1f2c16c95f855842" providerId="LiveId" clId="{A6357788-4132-4452-B2CE-B4EE571372F2}" dt="2018-11-11T11:13:50.943" v="172" actId="113"/>
          <ac:spMkLst>
            <pc:docMk/>
            <pc:sldMk cId="3416184807" sldId="261"/>
            <ac:spMk id="3" creationId="{0B570C6A-2965-4F8E-AF2B-5C82C2F2C5AD}"/>
          </ac:spMkLst>
        </pc:spChg>
        <pc:spChg chg="add">
          <ac:chgData name="Kimble Love" userId="1f2c16c95f855842" providerId="LiveId" clId="{A6357788-4132-4452-B2CE-B4EE571372F2}" dt="2018-11-11T11:10:34.264" v="125" actId="26606"/>
          <ac:spMkLst>
            <pc:docMk/>
            <pc:sldMk cId="3416184807" sldId="261"/>
            <ac:spMk id="10" creationId="{70DECFDC-70B6-456C-B489-DECCDFD2DF7F}"/>
          </ac:spMkLst>
        </pc:spChg>
        <pc:picChg chg="add mod">
          <ac:chgData name="Kimble Love" userId="1f2c16c95f855842" providerId="LiveId" clId="{A6357788-4132-4452-B2CE-B4EE571372F2}" dt="2018-11-11T11:10:34.264" v="125" actId="26606"/>
          <ac:picMkLst>
            <pc:docMk/>
            <pc:sldMk cId="3416184807" sldId="261"/>
            <ac:picMk id="4" creationId="{2CFBAEA1-56AD-4E8E-AF86-DA87EBEDBC28}"/>
          </ac:picMkLst>
        </pc:picChg>
        <pc:picChg chg="add mod ord">
          <ac:chgData name="Kimble Love" userId="1f2c16c95f855842" providerId="LiveId" clId="{A6357788-4132-4452-B2CE-B4EE571372F2}" dt="2018-11-11T11:10:34.264" v="125" actId="26606"/>
          <ac:picMkLst>
            <pc:docMk/>
            <pc:sldMk cId="3416184807" sldId="261"/>
            <ac:picMk id="5" creationId="{1ABF7FCE-235A-40A4-9E26-094E3074925D}"/>
          </ac:picMkLst>
        </pc:picChg>
        <pc:picChg chg="add mod">
          <ac:chgData name="Kimble Love" userId="1f2c16c95f855842" providerId="LiveId" clId="{A6357788-4132-4452-B2CE-B4EE571372F2}" dt="2018-11-11T11:15:09.874" v="176" actId="962"/>
          <ac:picMkLst>
            <pc:docMk/>
            <pc:sldMk cId="3416184807" sldId="261"/>
            <ac:picMk id="7" creationId="{756B2234-95A0-40D3-86CD-83003E5E3958}"/>
          </ac:picMkLst>
        </pc:picChg>
      </pc:sldChg>
      <pc:sldChg chg="addSp delSp modSp add mod setBg">
        <pc:chgData name="Kimble Love" userId="1f2c16c95f855842" providerId="LiveId" clId="{A6357788-4132-4452-B2CE-B4EE571372F2}" dt="2018-11-11T12:34:21.978" v="884" actId="1076"/>
        <pc:sldMkLst>
          <pc:docMk/>
          <pc:sldMk cId="1993756526" sldId="262"/>
        </pc:sldMkLst>
        <pc:spChg chg="mod">
          <ac:chgData name="Kimble Love" userId="1f2c16c95f855842" providerId="LiveId" clId="{A6357788-4132-4452-B2CE-B4EE571372F2}" dt="2018-11-11T12:34:02.226" v="881" actId="255"/>
          <ac:spMkLst>
            <pc:docMk/>
            <pc:sldMk cId="1993756526" sldId="262"/>
            <ac:spMk id="2" creationId="{8441C49D-4872-4E1A-B3A5-224B14B03409}"/>
          </ac:spMkLst>
        </pc:spChg>
        <pc:spChg chg="del">
          <ac:chgData name="Kimble Love" userId="1f2c16c95f855842" providerId="LiveId" clId="{A6357788-4132-4452-B2CE-B4EE571372F2}" dt="2018-11-11T11:21:58.075" v="178"/>
          <ac:spMkLst>
            <pc:docMk/>
            <pc:sldMk cId="1993756526" sldId="262"/>
            <ac:spMk id="3" creationId="{1DCE3747-3D47-43ED-9D61-CDFD93CB3377}"/>
          </ac:spMkLst>
        </pc:spChg>
        <pc:spChg chg="add del mod">
          <ac:chgData name="Kimble Love" userId="1f2c16c95f855842" providerId="LiveId" clId="{A6357788-4132-4452-B2CE-B4EE571372F2}" dt="2018-11-11T11:28:12.734" v="182"/>
          <ac:spMkLst>
            <pc:docMk/>
            <pc:sldMk cId="1993756526" sldId="262"/>
            <ac:spMk id="6" creationId="{11A62A3A-F618-4C76-8A00-5BC9635DD394}"/>
          </ac:spMkLst>
        </pc:spChg>
        <pc:spChg chg="add del">
          <ac:chgData name="Kimble Love" userId="1f2c16c95f855842" providerId="LiveId" clId="{A6357788-4132-4452-B2CE-B4EE571372F2}" dt="2018-11-11T11:34:42.656" v="204" actId="26606"/>
          <ac:spMkLst>
            <pc:docMk/>
            <pc:sldMk cId="1993756526" sldId="262"/>
            <ac:spMk id="22" creationId="{ADD45ADE-A3FD-4347-8EA1-1AEAE13748C2}"/>
          </ac:spMkLst>
        </pc:spChg>
        <pc:spChg chg="add del">
          <ac:chgData name="Kimble Love" userId="1f2c16c95f855842" providerId="LiveId" clId="{A6357788-4132-4452-B2CE-B4EE571372F2}" dt="2018-11-11T11:34:39.823" v="202" actId="26606"/>
          <ac:spMkLst>
            <pc:docMk/>
            <pc:sldMk cId="1993756526" sldId="262"/>
            <ac:spMk id="23" creationId="{56C8FBEC-2227-4822-B955-4D40B2A7AC91}"/>
          </ac:spMkLst>
        </pc:spChg>
        <pc:spChg chg="add del">
          <ac:chgData name="Kimble Love" userId="1f2c16c95f855842" providerId="LiveId" clId="{A6357788-4132-4452-B2CE-B4EE571372F2}" dt="2018-11-11T11:35:01.626" v="210" actId="26606"/>
          <ac:spMkLst>
            <pc:docMk/>
            <pc:sldMk cId="1993756526" sldId="262"/>
            <ac:spMk id="28" creationId="{DA9E3F00-3AA9-47B7-91B8-D4C27F0C9609}"/>
          </ac:spMkLst>
        </pc:spChg>
        <pc:spChg chg="add del">
          <ac:chgData name="Kimble Love" userId="1f2c16c95f855842" providerId="LiveId" clId="{A6357788-4132-4452-B2CE-B4EE571372F2}" dt="2018-11-11T11:34:39.823" v="202" actId="26606"/>
          <ac:spMkLst>
            <pc:docMk/>
            <pc:sldMk cId="1993756526" sldId="262"/>
            <ac:spMk id="29" creationId="{E9036EB8-50BA-47CB-9685-84CEA1CC17FB}"/>
          </ac:spMkLst>
        </pc:spChg>
        <pc:spChg chg="add del">
          <ac:chgData name="Kimble Love" userId="1f2c16c95f855842" providerId="LiveId" clId="{A6357788-4132-4452-B2CE-B4EE571372F2}" dt="2018-11-11T11:34:42.656" v="204" actId="26606"/>
          <ac:spMkLst>
            <pc:docMk/>
            <pc:sldMk cId="1993756526" sldId="262"/>
            <ac:spMk id="31" creationId="{11D1BFA0-85E4-47BB-9190-BD87D77F0A94}"/>
          </ac:spMkLst>
        </pc:spChg>
        <pc:spChg chg="add del">
          <ac:chgData name="Kimble Love" userId="1f2c16c95f855842" providerId="LiveId" clId="{A6357788-4132-4452-B2CE-B4EE571372F2}" dt="2018-11-11T11:34:47.004" v="206" actId="26606"/>
          <ac:spMkLst>
            <pc:docMk/>
            <pc:sldMk cId="1993756526" sldId="262"/>
            <ac:spMk id="33" creationId="{DBD2BDC0-6F7C-4AFF-B864-A949AD20DA25}"/>
          </ac:spMkLst>
        </pc:spChg>
        <pc:spChg chg="add del">
          <ac:chgData name="Kimble Love" userId="1f2c16c95f855842" providerId="LiveId" clId="{A6357788-4132-4452-B2CE-B4EE571372F2}" dt="2018-11-11T11:34:47.004" v="206" actId="26606"/>
          <ac:spMkLst>
            <pc:docMk/>
            <pc:sldMk cId="1993756526" sldId="262"/>
            <ac:spMk id="36" creationId="{BDBE258A-7E75-4D51-B4CB-C95FB702EE2F}"/>
          </ac:spMkLst>
        </pc:spChg>
        <pc:spChg chg="add del">
          <ac:chgData name="Kimble Love" userId="1f2c16c95f855842" providerId="LiveId" clId="{A6357788-4132-4452-B2CE-B4EE571372F2}" dt="2018-11-11T11:34:47.004" v="206" actId="26606"/>
          <ac:spMkLst>
            <pc:docMk/>
            <pc:sldMk cId="1993756526" sldId="262"/>
            <ac:spMk id="39" creationId="{4630FC49-2A84-4315-BFDF-2CEF7B0BD5BA}"/>
          </ac:spMkLst>
        </pc:spChg>
        <pc:spChg chg="add del">
          <ac:chgData name="Kimble Love" userId="1f2c16c95f855842" providerId="LiveId" clId="{A6357788-4132-4452-B2CE-B4EE571372F2}" dt="2018-11-11T11:34:47.004" v="206" actId="26606"/>
          <ac:spMkLst>
            <pc:docMk/>
            <pc:sldMk cId="1993756526" sldId="262"/>
            <ac:spMk id="40" creationId="{0996D0EE-9FD0-44E9-9609-39008BC461DE}"/>
          </ac:spMkLst>
        </pc:spChg>
        <pc:spChg chg="add del">
          <ac:chgData name="Kimble Love" userId="1f2c16c95f855842" providerId="LiveId" clId="{A6357788-4132-4452-B2CE-B4EE571372F2}" dt="2018-11-11T11:34:51.439" v="208" actId="26606"/>
          <ac:spMkLst>
            <pc:docMk/>
            <pc:sldMk cId="1993756526" sldId="262"/>
            <ac:spMk id="44" creationId="{037E309E-2C29-4B9D-B966-31610C2F3ED3}"/>
          </ac:spMkLst>
        </pc:spChg>
        <pc:spChg chg="add del">
          <ac:chgData name="Kimble Love" userId="1f2c16c95f855842" providerId="LiveId" clId="{A6357788-4132-4452-B2CE-B4EE571372F2}" dt="2018-11-11T11:34:51.439" v="208" actId="26606"/>
          <ac:spMkLst>
            <pc:docMk/>
            <pc:sldMk cId="1993756526" sldId="262"/>
            <ac:spMk id="45" creationId="{B59D5C02-FB24-42DD-A8A1-E6061597150C}"/>
          </ac:spMkLst>
        </pc:spChg>
        <pc:spChg chg="add del">
          <ac:chgData name="Kimble Love" userId="1f2c16c95f855842" providerId="LiveId" clId="{A6357788-4132-4452-B2CE-B4EE571372F2}" dt="2018-11-11T11:35:01.626" v="210" actId="26606"/>
          <ac:spMkLst>
            <pc:docMk/>
            <pc:sldMk cId="1993756526" sldId="262"/>
            <ac:spMk id="49" creationId="{6ACF6E9C-E49A-4344-80CB-398CC14F587F}"/>
          </ac:spMkLst>
        </pc:spChg>
        <pc:spChg chg="add del">
          <ac:chgData name="Kimble Love" userId="1f2c16c95f855842" providerId="LiveId" clId="{A6357788-4132-4452-B2CE-B4EE571372F2}" dt="2018-11-11T11:35:01.626" v="210" actId="26606"/>
          <ac:spMkLst>
            <pc:docMk/>
            <pc:sldMk cId="1993756526" sldId="262"/>
            <ac:spMk id="50" creationId="{918F8FF7-6B97-4C0C-B83F-4DC5FE5F1BF4}"/>
          </ac:spMkLst>
        </pc:spChg>
        <pc:spChg chg="add del">
          <ac:chgData name="Kimble Love" userId="1f2c16c95f855842" providerId="LiveId" clId="{A6357788-4132-4452-B2CE-B4EE571372F2}" dt="2018-11-11T11:35:01.626" v="210" actId="26606"/>
          <ac:spMkLst>
            <pc:docMk/>
            <pc:sldMk cId="1993756526" sldId="262"/>
            <ac:spMk id="51" creationId="{B7123E8F-C2ED-40CA-B5C9-566936A17408}"/>
          </ac:spMkLst>
        </pc:spChg>
        <pc:spChg chg="add del">
          <ac:chgData name="Kimble Love" userId="1f2c16c95f855842" providerId="LiveId" clId="{A6357788-4132-4452-B2CE-B4EE571372F2}" dt="2018-11-11T11:35:01.626" v="210" actId="26606"/>
          <ac:spMkLst>
            <pc:docMk/>
            <pc:sldMk cId="1993756526" sldId="262"/>
            <ac:spMk id="52" creationId="{B6A5F076-694D-46A4-898A-50C37B9EB970}"/>
          </ac:spMkLst>
        </pc:spChg>
        <pc:spChg chg="add">
          <ac:chgData name="Kimble Love" userId="1f2c16c95f855842" providerId="LiveId" clId="{A6357788-4132-4452-B2CE-B4EE571372F2}" dt="2018-11-11T11:35:01.673" v="211" actId="26606"/>
          <ac:spMkLst>
            <pc:docMk/>
            <pc:sldMk cId="1993756526" sldId="262"/>
            <ac:spMk id="55" creationId="{ADD45ADE-A3FD-4347-8EA1-1AEAE13748C2}"/>
          </ac:spMkLst>
        </pc:spChg>
        <pc:spChg chg="add mod">
          <ac:chgData name="Kimble Love" userId="1f2c16c95f855842" providerId="LiveId" clId="{A6357788-4132-4452-B2CE-B4EE571372F2}" dt="2018-11-11T12:34:13.064" v="882" actId="255"/>
          <ac:spMkLst>
            <pc:docMk/>
            <pc:sldMk cId="1993756526" sldId="262"/>
            <ac:spMk id="56" creationId="{11D1BFA0-85E4-47BB-9190-BD87D77F0A94}"/>
          </ac:spMkLst>
        </pc:spChg>
        <pc:picChg chg="add del mod">
          <ac:chgData name="Kimble Love" userId="1f2c16c95f855842" providerId="LiveId" clId="{A6357788-4132-4452-B2CE-B4EE571372F2}" dt="2018-11-11T11:22:08.614" v="181"/>
          <ac:picMkLst>
            <pc:docMk/>
            <pc:sldMk cId="1993756526" sldId="262"/>
            <ac:picMk id="5" creationId="{DF1172E3-6410-489C-AB94-2EDBB9D9E8E7}"/>
          </ac:picMkLst>
        </pc:picChg>
        <pc:picChg chg="add del mod ord">
          <ac:chgData name="Kimble Love" userId="1f2c16c95f855842" providerId="LiveId" clId="{A6357788-4132-4452-B2CE-B4EE571372F2}" dt="2018-11-11T11:35:01.673" v="211" actId="26606"/>
          <ac:picMkLst>
            <pc:docMk/>
            <pc:sldMk cId="1993756526" sldId="262"/>
            <ac:picMk id="8" creationId="{76BB23FB-D661-47B2-858A-A368359875A5}"/>
          </ac:picMkLst>
        </pc:picChg>
        <pc:picChg chg="add mod ord">
          <ac:chgData name="Kimble Love" userId="1f2c16c95f855842" providerId="LiveId" clId="{A6357788-4132-4452-B2CE-B4EE571372F2}" dt="2018-11-11T11:35:01.673" v="211" actId="26606"/>
          <ac:picMkLst>
            <pc:docMk/>
            <pc:sldMk cId="1993756526" sldId="262"/>
            <ac:picMk id="10" creationId="{477DC6EF-EB73-43B8-9718-501FD863081A}"/>
          </ac:picMkLst>
        </pc:picChg>
        <pc:picChg chg="add del mod">
          <ac:chgData name="Kimble Love" userId="1f2c16c95f855842" providerId="LiveId" clId="{A6357788-4132-4452-B2CE-B4EE571372F2}" dt="2018-11-11T11:31:32.747" v="192"/>
          <ac:picMkLst>
            <pc:docMk/>
            <pc:sldMk cId="1993756526" sldId="262"/>
            <ac:picMk id="12" creationId="{6849FB9E-E3AC-4C6A-AC7F-5872B148D752}"/>
          </ac:picMkLst>
        </pc:picChg>
        <pc:picChg chg="add mod">
          <ac:chgData name="Kimble Love" userId="1f2c16c95f855842" providerId="LiveId" clId="{A6357788-4132-4452-B2CE-B4EE571372F2}" dt="2018-11-11T11:35:01.673" v="211" actId="26606"/>
          <ac:picMkLst>
            <pc:docMk/>
            <pc:sldMk cId="1993756526" sldId="262"/>
            <ac:picMk id="14" creationId="{A15641FB-ACE8-42E9-863E-9CEC2980615A}"/>
          </ac:picMkLst>
        </pc:picChg>
        <pc:picChg chg="add del mod">
          <ac:chgData name="Kimble Love" userId="1f2c16c95f855842" providerId="LiveId" clId="{A6357788-4132-4452-B2CE-B4EE571372F2}" dt="2018-11-11T12:26:05.281" v="836"/>
          <ac:picMkLst>
            <pc:docMk/>
            <pc:sldMk cId="1993756526" sldId="262"/>
            <ac:picMk id="16" creationId="{45E6277A-EB73-402A-BD4F-5C8B0DF81DB2}"/>
          </ac:picMkLst>
        </pc:picChg>
        <pc:picChg chg="add del">
          <ac:chgData name="Kimble Love" userId="1f2c16c95f855842" providerId="LiveId" clId="{A6357788-4132-4452-B2CE-B4EE571372F2}" dt="2018-11-11T11:34:42.656" v="204" actId="26606"/>
          <ac:picMkLst>
            <pc:docMk/>
            <pc:sldMk cId="1993756526" sldId="262"/>
            <ac:picMk id="17" creationId="{76BB23FB-D661-47B2-858A-A368359875A5}"/>
          </ac:picMkLst>
        </pc:picChg>
        <pc:picChg chg="add del">
          <ac:chgData name="Kimble Love" userId="1f2c16c95f855842" providerId="LiveId" clId="{A6357788-4132-4452-B2CE-B4EE571372F2}" dt="2018-11-11T11:34:39.823" v="202" actId="26606"/>
          <ac:picMkLst>
            <pc:docMk/>
            <pc:sldMk cId="1993756526" sldId="262"/>
            <ac:picMk id="19" creationId="{D2E20686-BA27-44D3-8886-87E4DB952AA6}"/>
          </ac:picMkLst>
        </pc:picChg>
        <pc:picChg chg="add mod">
          <ac:chgData name="Kimble Love" userId="1f2c16c95f855842" providerId="LiveId" clId="{A6357788-4132-4452-B2CE-B4EE571372F2}" dt="2018-11-11T12:34:21.978" v="884" actId="1076"/>
          <ac:picMkLst>
            <pc:docMk/>
            <pc:sldMk cId="1993756526" sldId="262"/>
            <ac:picMk id="20" creationId="{98030C6E-7A7A-4AA5-A79C-520EF24E50E7}"/>
          </ac:picMkLst>
        </pc:picChg>
        <pc:picChg chg="add del">
          <ac:chgData name="Kimble Love" userId="1f2c16c95f855842" providerId="LiveId" clId="{A6357788-4132-4452-B2CE-B4EE571372F2}" dt="2018-11-11T11:34:39.823" v="202" actId="26606"/>
          <ac:picMkLst>
            <pc:docMk/>
            <pc:sldMk cId="1993756526" sldId="262"/>
            <ac:picMk id="21" creationId="{46141683-172F-422B-8E85-E2BAF9A31E1B}"/>
          </ac:picMkLst>
        </pc:picChg>
        <pc:picChg chg="add del">
          <ac:chgData name="Kimble Love" userId="1f2c16c95f855842" providerId="LiveId" clId="{A6357788-4132-4452-B2CE-B4EE571372F2}" dt="2018-11-11T11:34:39.823" v="202" actId="26606"/>
          <ac:picMkLst>
            <pc:docMk/>
            <pc:sldMk cId="1993756526" sldId="262"/>
            <ac:picMk id="25" creationId="{E2FD85A9-DD91-4BD5-A893-D9048D397A0D}"/>
          </ac:picMkLst>
        </pc:picChg>
        <pc:picChg chg="add del">
          <ac:chgData name="Kimble Love" userId="1f2c16c95f855842" providerId="LiveId" clId="{A6357788-4132-4452-B2CE-B4EE571372F2}" dt="2018-11-11T11:34:39.823" v="202" actId="26606"/>
          <ac:picMkLst>
            <pc:docMk/>
            <pc:sldMk cId="1993756526" sldId="262"/>
            <ac:picMk id="27" creationId="{3DC4D3AE-6612-4A24-A4EE-D305432AA7C3}"/>
          </ac:picMkLst>
        </pc:picChg>
        <pc:picChg chg="add del mod">
          <ac:chgData name="Kimble Love" userId="1f2c16c95f855842" providerId="LiveId" clId="{A6357788-4132-4452-B2CE-B4EE571372F2}" dt="2018-11-11T12:29:05.835" v="848"/>
          <ac:picMkLst>
            <pc:docMk/>
            <pc:sldMk cId="1993756526" sldId="262"/>
            <ac:picMk id="32" creationId="{1063C692-373E-4F09-A671-58AAC2E0A44E}"/>
          </ac:picMkLst>
        </pc:picChg>
        <pc:picChg chg="add del">
          <ac:chgData name="Kimble Love" userId="1f2c16c95f855842" providerId="LiveId" clId="{A6357788-4132-4452-B2CE-B4EE571372F2}" dt="2018-11-11T11:34:47.004" v="206" actId="26606"/>
          <ac:picMkLst>
            <pc:docMk/>
            <pc:sldMk cId="1993756526" sldId="262"/>
            <ac:picMk id="34" creationId="{9EB56FE1-6944-43D7-8440-1190DAED6EBD}"/>
          </ac:picMkLst>
        </pc:picChg>
        <pc:picChg chg="add del">
          <ac:chgData name="Kimble Love" userId="1f2c16c95f855842" providerId="LiveId" clId="{A6357788-4132-4452-B2CE-B4EE571372F2}" dt="2018-11-11T11:34:47.004" v="206" actId="26606"/>
          <ac:picMkLst>
            <pc:docMk/>
            <pc:sldMk cId="1993756526" sldId="262"/>
            <ac:picMk id="35" creationId="{6B89412C-5C0E-4547-8705-988BE3ED22CD}"/>
          </ac:picMkLst>
        </pc:picChg>
        <pc:picChg chg="add del">
          <ac:chgData name="Kimble Love" userId="1f2c16c95f855842" providerId="LiveId" clId="{A6357788-4132-4452-B2CE-B4EE571372F2}" dt="2018-11-11T11:34:47.004" v="206" actId="26606"/>
          <ac:picMkLst>
            <pc:docMk/>
            <pc:sldMk cId="1993756526" sldId="262"/>
            <ac:picMk id="37" creationId="{8EEFF789-5B8D-402B-A041-F15E9276D012}"/>
          </ac:picMkLst>
        </pc:picChg>
        <pc:picChg chg="add del">
          <ac:chgData name="Kimble Love" userId="1f2c16c95f855842" providerId="LiveId" clId="{A6357788-4132-4452-B2CE-B4EE571372F2}" dt="2018-11-11T11:34:47.004" v="206" actId="26606"/>
          <ac:picMkLst>
            <pc:docMk/>
            <pc:sldMk cId="1993756526" sldId="262"/>
            <ac:picMk id="38" creationId="{BFD1ECE8-0DC1-4BED-8616-8EC623A917F7}"/>
          </ac:picMkLst>
        </pc:picChg>
        <pc:picChg chg="add del">
          <ac:chgData name="Kimble Love" userId="1f2c16c95f855842" providerId="LiveId" clId="{A6357788-4132-4452-B2CE-B4EE571372F2}" dt="2018-11-11T11:34:47.004" v="206" actId="26606"/>
          <ac:picMkLst>
            <pc:docMk/>
            <pc:sldMk cId="1993756526" sldId="262"/>
            <ac:picMk id="41" creationId="{76BB23FB-D661-47B2-858A-A368359875A5}"/>
          </ac:picMkLst>
        </pc:picChg>
        <pc:picChg chg="add del">
          <ac:chgData name="Kimble Love" userId="1f2c16c95f855842" providerId="LiveId" clId="{A6357788-4132-4452-B2CE-B4EE571372F2}" dt="2018-11-11T11:34:51.439" v="208" actId="26606"/>
          <ac:picMkLst>
            <pc:docMk/>
            <pc:sldMk cId="1993756526" sldId="262"/>
            <ac:picMk id="43" creationId="{76BB23FB-D661-47B2-858A-A368359875A5}"/>
          </ac:picMkLst>
        </pc:picChg>
        <pc:picChg chg="add del mod">
          <ac:chgData name="Kimble Love" userId="1f2c16c95f855842" providerId="LiveId" clId="{A6357788-4132-4452-B2CE-B4EE571372F2}" dt="2018-11-11T12:33:45.803" v="879"/>
          <ac:picMkLst>
            <pc:docMk/>
            <pc:sldMk cId="1993756526" sldId="262"/>
            <ac:picMk id="48" creationId="{E77BC166-6DCD-470E-B935-A1541AE817EC}"/>
          </ac:picMkLst>
        </pc:picChg>
        <pc:picChg chg="add del">
          <ac:chgData name="Kimble Love" userId="1f2c16c95f855842" providerId="LiveId" clId="{A6357788-4132-4452-B2CE-B4EE571372F2}" dt="2018-11-11T11:35:01.626" v="210" actId="26606"/>
          <ac:picMkLst>
            <pc:docMk/>
            <pc:sldMk cId="1993756526" sldId="262"/>
            <ac:picMk id="53" creationId="{76BB23FB-D661-47B2-858A-A368359875A5}"/>
          </ac:picMkLst>
        </pc:picChg>
        <pc:picChg chg="add">
          <ac:chgData name="Kimble Love" userId="1f2c16c95f855842" providerId="LiveId" clId="{A6357788-4132-4452-B2CE-B4EE571372F2}" dt="2018-11-11T11:35:01.673" v="211" actId="26606"/>
          <ac:picMkLst>
            <pc:docMk/>
            <pc:sldMk cId="1993756526" sldId="262"/>
            <ac:picMk id="57" creationId="{76BB23FB-D661-47B2-858A-A368359875A5}"/>
          </ac:picMkLst>
        </pc:picChg>
        <pc:cxnChg chg="add del">
          <ac:chgData name="Kimble Love" userId="1f2c16c95f855842" providerId="LiveId" clId="{A6357788-4132-4452-B2CE-B4EE571372F2}" dt="2018-11-11T11:34:42.656" v="204" actId="26606"/>
          <ac:cxnSpMkLst>
            <pc:docMk/>
            <pc:sldMk cId="1993756526" sldId="262"/>
            <ac:cxnSpMk id="24" creationId="{C5B893B6-3536-4763-A5A0-07B7DFA2913F}"/>
          </ac:cxnSpMkLst>
        </pc:cxnChg>
        <pc:cxnChg chg="add del">
          <ac:chgData name="Kimble Love" userId="1f2c16c95f855842" providerId="LiveId" clId="{A6357788-4132-4452-B2CE-B4EE571372F2}" dt="2018-11-11T11:34:42.656" v="204" actId="26606"/>
          <ac:cxnSpMkLst>
            <pc:docMk/>
            <pc:sldMk cId="1993756526" sldId="262"/>
            <ac:cxnSpMk id="26" creationId="{4A2A655D-DD6A-431B-84B5-B5278B1AF6D1}"/>
          </ac:cxnSpMkLst>
        </pc:cxnChg>
        <pc:cxnChg chg="add del">
          <ac:chgData name="Kimble Love" userId="1f2c16c95f855842" providerId="LiveId" clId="{A6357788-4132-4452-B2CE-B4EE571372F2}" dt="2018-11-11T11:34:51.439" v="208" actId="26606"/>
          <ac:cxnSpMkLst>
            <pc:docMk/>
            <pc:sldMk cId="1993756526" sldId="262"/>
            <ac:cxnSpMk id="46" creationId="{D32713D2-6FAA-4B02-974E-12F71E55B0BC}"/>
          </ac:cxnSpMkLst>
        </pc:cxnChg>
        <pc:cxnChg chg="add del">
          <ac:chgData name="Kimble Love" userId="1f2c16c95f855842" providerId="LiveId" clId="{A6357788-4132-4452-B2CE-B4EE571372F2}" dt="2018-11-11T11:34:51.439" v="208" actId="26606"/>
          <ac:cxnSpMkLst>
            <pc:docMk/>
            <pc:sldMk cId="1993756526" sldId="262"/>
            <ac:cxnSpMk id="47" creationId="{79F20D13-AC22-43A5-BBBC-42122BC54186}"/>
          </ac:cxnSpMkLst>
        </pc:cxnChg>
        <pc:cxnChg chg="add">
          <ac:chgData name="Kimble Love" userId="1f2c16c95f855842" providerId="LiveId" clId="{A6357788-4132-4452-B2CE-B4EE571372F2}" dt="2018-11-11T11:35:01.673" v="211" actId="26606"/>
          <ac:cxnSpMkLst>
            <pc:docMk/>
            <pc:sldMk cId="1993756526" sldId="262"/>
            <ac:cxnSpMk id="58" creationId="{C5B893B6-3536-4763-A5A0-07B7DFA2913F}"/>
          </ac:cxnSpMkLst>
        </pc:cxnChg>
        <pc:cxnChg chg="add">
          <ac:chgData name="Kimble Love" userId="1f2c16c95f855842" providerId="LiveId" clId="{A6357788-4132-4452-B2CE-B4EE571372F2}" dt="2018-11-11T11:35:01.673" v="211" actId="26606"/>
          <ac:cxnSpMkLst>
            <pc:docMk/>
            <pc:sldMk cId="1993756526" sldId="262"/>
            <ac:cxnSpMk id="59" creationId="{4A2A655D-DD6A-431B-84B5-B5278B1AF6D1}"/>
          </ac:cxnSpMkLst>
        </pc:cxnChg>
      </pc:sldChg>
      <pc:sldChg chg="addSp modSp add mod setBg">
        <pc:chgData name="Kimble Love" userId="1f2c16c95f855842" providerId="LiveId" clId="{A6357788-4132-4452-B2CE-B4EE571372F2}" dt="2018-11-11T13:12:51.494" v="1802" actId="255"/>
        <pc:sldMkLst>
          <pc:docMk/>
          <pc:sldMk cId="1155302411" sldId="263"/>
        </pc:sldMkLst>
        <pc:spChg chg="mod">
          <ac:chgData name="Kimble Love" userId="1f2c16c95f855842" providerId="LiveId" clId="{A6357788-4132-4452-B2CE-B4EE571372F2}" dt="2018-11-11T13:07:48.851" v="1575" actId="20577"/>
          <ac:spMkLst>
            <pc:docMk/>
            <pc:sldMk cId="1155302411" sldId="263"/>
            <ac:spMk id="2" creationId="{0FA055DA-B598-4ECA-AE61-EBD7526EA0C5}"/>
          </ac:spMkLst>
        </pc:spChg>
        <pc:spChg chg="mod ord">
          <ac:chgData name="Kimble Love" userId="1f2c16c95f855842" providerId="LiveId" clId="{A6357788-4132-4452-B2CE-B4EE571372F2}" dt="2018-11-11T13:12:51.494" v="1802" actId="255"/>
          <ac:spMkLst>
            <pc:docMk/>
            <pc:sldMk cId="1155302411" sldId="263"/>
            <ac:spMk id="3" creationId="{7EA9103D-B2F0-4D7D-B4EC-467794797508}"/>
          </ac:spMkLst>
        </pc:spChg>
        <pc:picChg chg="add mod">
          <ac:chgData name="Kimble Love" userId="1f2c16c95f855842" providerId="LiveId" clId="{A6357788-4132-4452-B2CE-B4EE571372F2}" dt="2018-11-11T11:49:12.067" v="396" actId="26606"/>
          <ac:picMkLst>
            <pc:docMk/>
            <pc:sldMk cId="1155302411" sldId="263"/>
            <ac:picMk id="4" creationId="{96F0FD8A-4DB0-4CD0-BF71-1CD9085FAFE9}"/>
          </ac:picMkLst>
        </pc:picChg>
      </pc:sldChg>
      <pc:sldChg chg="addSp delSp modSp add mod setBg">
        <pc:chgData name="Kimble Love" userId="1f2c16c95f855842" providerId="LiveId" clId="{A6357788-4132-4452-B2CE-B4EE571372F2}" dt="2018-11-11T11:57:52.682" v="485" actId="1076"/>
        <pc:sldMkLst>
          <pc:docMk/>
          <pc:sldMk cId="4010056206" sldId="264"/>
        </pc:sldMkLst>
        <pc:spChg chg="mod">
          <ac:chgData name="Kimble Love" userId="1f2c16c95f855842" providerId="LiveId" clId="{A6357788-4132-4452-B2CE-B4EE571372F2}" dt="2018-11-11T11:56:36.456" v="480" actId="6549"/>
          <ac:spMkLst>
            <pc:docMk/>
            <pc:sldMk cId="4010056206" sldId="264"/>
            <ac:spMk id="2" creationId="{6C23ED3B-0BA3-444F-A262-FBF074483EE5}"/>
          </ac:spMkLst>
        </pc:spChg>
        <pc:spChg chg="del">
          <ac:chgData name="Kimble Love" userId="1f2c16c95f855842" providerId="LiveId" clId="{A6357788-4132-4452-B2CE-B4EE571372F2}" dt="2018-11-11T11:51:34.318" v="398"/>
          <ac:spMkLst>
            <pc:docMk/>
            <pc:sldMk cId="4010056206" sldId="264"/>
            <ac:spMk id="3" creationId="{5E68ABB1-A12C-4DF8-B51C-21A2B1B812B6}"/>
          </ac:spMkLst>
        </pc:spChg>
        <pc:spChg chg="add del">
          <ac:chgData name="Kimble Love" userId="1f2c16c95f855842" providerId="LiveId" clId="{A6357788-4132-4452-B2CE-B4EE571372F2}" dt="2018-11-11T11:51:56.284" v="400" actId="26606"/>
          <ac:spMkLst>
            <pc:docMk/>
            <pc:sldMk cId="4010056206" sldId="264"/>
            <ac:spMk id="10" creationId="{3B8B7693-DB71-4BF9-875F-B9F604DCF873}"/>
          </ac:spMkLst>
        </pc:spChg>
        <pc:spChg chg="add del">
          <ac:chgData name="Kimble Love" userId="1f2c16c95f855842" providerId="LiveId" clId="{A6357788-4132-4452-B2CE-B4EE571372F2}" dt="2018-11-11T11:51:56.284" v="400" actId="26606"/>
          <ac:spMkLst>
            <pc:docMk/>
            <pc:sldMk cId="4010056206" sldId="264"/>
            <ac:spMk id="13" creationId="{8B552A8E-DEF9-4254-BD69-E4D91C6A153D}"/>
          </ac:spMkLst>
        </pc:spChg>
        <pc:spChg chg="add">
          <ac:chgData name="Kimble Love" userId="1f2c16c95f855842" providerId="LiveId" clId="{A6357788-4132-4452-B2CE-B4EE571372F2}" dt="2018-11-11T11:51:56.378" v="401" actId="26606"/>
          <ac:spMkLst>
            <pc:docMk/>
            <pc:sldMk cId="4010056206" sldId="264"/>
            <ac:spMk id="16" creationId="{B86EAD8C-E6F5-45BA-86CF-3EED09D84756}"/>
          </ac:spMkLst>
        </pc:spChg>
        <pc:spChg chg="add del mod">
          <ac:chgData name="Kimble Love" userId="1f2c16c95f855842" providerId="LiveId" clId="{A6357788-4132-4452-B2CE-B4EE571372F2}" dt="2018-11-11T11:57:38.637" v="481"/>
          <ac:spMkLst>
            <pc:docMk/>
            <pc:sldMk cId="4010056206" sldId="264"/>
            <ac:spMk id="17" creationId="{2F80C81A-5FD3-4E86-BF5F-B2C6A9A0D24C}"/>
          </ac:spMkLst>
        </pc:spChg>
        <pc:picChg chg="add del mod">
          <ac:chgData name="Kimble Love" userId="1f2c16c95f855842" providerId="LiveId" clId="{A6357788-4132-4452-B2CE-B4EE571372F2}" dt="2018-11-11T11:51:56.378" v="401" actId="26606"/>
          <ac:picMkLst>
            <pc:docMk/>
            <pc:sldMk cId="4010056206" sldId="264"/>
            <ac:picMk id="5" creationId="{29FA980A-2BB1-4BD4-B3DD-E74A9B0B01B7}"/>
          </ac:picMkLst>
        </pc:picChg>
        <pc:picChg chg="add mod">
          <ac:chgData name="Kimble Love" userId="1f2c16c95f855842" providerId="LiveId" clId="{A6357788-4132-4452-B2CE-B4EE571372F2}" dt="2018-11-11T11:57:52.682" v="485" actId="1076"/>
          <ac:picMkLst>
            <pc:docMk/>
            <pc:sldMk cId="4010056206" sldId="264"/>
            <ac:picMk id="7" creationId="{3CCCB7EF-A5E9-454B-91E9-996B022CA800}"/>
          </ac:picMkLst>
        </pc:picChg>
        <pc:picChg chg="add del">
          <ac:chgData name="Kimble Love" userId="1f2c16c95f855842" providerId="LiveId" clId="{A6357788-4132-4452-B2CE-B4EE571372F2}" dt="2018-11-11T11:51:56.284" v="400" actId="26606"/>
          <ac:picMkLst>
            <pc:docMk/>
            <pc:sldMk cId="4010056206" sldId="264"/>
            <ac:picMk id="8" creationId="{29FA980A-2BB1-4BD4-B3DD-E74A9B0B01B7}"/>
          </ac:picMkLst>
        </pc:picChg>
        <pc:picChg chg="add">
          <ac:chgData name="Kimble Love" userId="1f2c16c95f855842" providerId="LiveId" clId="{A6357788-4132-4452-B2CE-B4EE571372F2}" dt="2018-11-11T11:51:56.378" v="401" actId="26606"/>
          <ac:picMkLst>
            <pc:docMk/>
            <pc:sldMk cId="4010056206" sldId="264"/>
            <ac:picMk id="15" creationId="{29FA980A-2BB1-4BD4-B3DD-E74A9B0B01B7}"/>
          </ac:picMkLst>
        </pc:picChg>
      </pc:sldChg>
      <pc:sldChg chg="addSp delSp modSp add mod setBg">
        <pc:chgData name="Kimble Love" userId="1f2c16c95f855842" providerId="LiveId" clId="{A6357788-4132-4452-B2CE-B4EE571372F2}" dt="2018-11-11T12:09:03.016" v="554" actId="1076"/>
        <pc:sldMkLst>
          <pc:docMk/>
          <pc:sldMk cId="3909397267" sldId="265"/>
        </pc:sldMkLst>
        <pc:spChg chg="mod">
          <ac:chgData name="Kimble Love" userId="1f2c16c95f855842" providerId="LiveId" clId="{A6357788-4132-4452-B2CE-B4EE571372F2}" dt="2018-11-11T12:01:20.374" v="501" actId="26606"/>
          <ac:spMkLst>
            <pc:docMk/>
            <pc:sldMk cId="3909397267" sldId="265"/>
            <ac:spMk id="2" creationId="{26AFE582-8A85-483A-9D96-72DA709E1236}"/>
          </ac:spMkLst>
        </pc:spChg>
        <pc:spChg chg="add del">
          <ac:chgData name="Kimble Love" userId="1f2c16c95f855842" providerId="LiveId" clId="{A6357788-4132-4452-B2CE-B4EE571372F2}" dt="2018-11-11T12:01:25.878" v="507"/>
          <ac:spMkLst>
            <pc:docMk/>
            <pc:sldMk cId="3909397267" sldId="265"/>
            <ac:spMk id="3" creationId="{90997A4E-F4C1-45DC-81F9-67655F2899DD}"/>
          </ac:spMkLst>
        </pc:spChg>
        <pc:spChg chg="add del mod">
          <ac:chgData name="Kimble Love" userId="1f2c16c95f855842" providerId="LiveId" clId="{A6357788-4132-4452-B2CE-B4EE571372F2}" dt="2018-11-11T12:01:21.042" v="502"/>
          <ac:spMkLst>
            <pc:docMk/>
            <pc:sldMk cId="3909397267" sldId="265"/>
            <ac:spMk id="8" creationId="{5C50BC21-D18D-440C-A911-C8A269A4A453}"/>
          </ac:spMkLst>
        </pc:spChg>
        <pc:spChg chg="add del">
          <ac:chgData name="Kimble Love" userId="1f2c16c95f855842" providerId="LiveId" clId="{A6357788-4132-4452-B2CE-B4EE571372F2}" dt="2018-11-11T12:00:50.189" v="495" actId="26606"/>
          <ac:spMkLst>
            <pc:docMk/>
            <pc:sldMk cId="3909397267" sldId="265"/>
            <ac:spMk id="13" creationId="{B86EAD8C-E6F5-45BA-86CF-3EED09D84756}"/>
          </ac:spMkLst>
        </pc:spChg>
        <pc:spChg chg="add del">
          <ac:chgData name="Kimble Love" userId="1f2c16c95f855842" providerId="LiveId" clId="{A6357788-4132-4452-B2CE-B4EE571372F2}" dt="2018-11-11T12:00:59.339" v="497" actId="26606"/>
          <ac:spMkLst>
            <pc:docMk/>
            <pc:sldMk cId="3909397267" sldId="265"/>
            <ac:spMk id="15" creationId="{8B552A8E-DEF9-4254-BD69-E4D91C6A153D}"/>
          </ac:spMkLst>
        </pc:spChg>
        <pc:picChg chg="add del mod">
          <ac:chgData name="Kimble Love" userId="1f2c16c95f855842" providerId="LiveId" clId="{A6357788-4132-4452-B2CE-B4EE571372F2}" dt="2018-11-11T12:01:23.089" v="506"/>
          <ac:picMkLst>
            <pc:docMk/>
            <pc:sldMk cId="3909397267" sldId="265"/>
            <ac:picMk id="5" creationId="{A4D45AA3-CB2D-47E0-BFB9-75A645DC4C75}"/>
          </ac:picMkLst>
        </pc:picChg>
        <pc:picChg chg="add del mod">
          <ac:chgData name="Kimble Love" userId="1f2c16c95f855842" providerId="LiveId" clId="{A6357788-4132-4452-B2CE-B4EE571372F2}" dt="2018-11-11T12:01:21.579" v="504"/>
          <ac:picMkLst>
            <pc:docMk/>
            <pc:sldMk cId="3909397267" sldId="265"/>
            <ac:picMk id="7" creationId="{17F17F05-2DAE-4EDD-AD8F-C55401C5DB33}"/>
          </ac:picMkLst>
        </pc:picChg>
        <pc:picChg chg="add mod">
          <ac:chgData name="Kimble Love" userId="1f2c16c95f855842" providerId="LiveId" clId="{A6357788-4132-4452-B2CE-B4EE571372F2}" dt="2018-11-11T12:09:03.016" v="554" actId="1076"/>
          <ac:picMkLst>
            <pc:docMk/>
            <pc:sldMk cId="3909397267" sldId="265"/>
            <ac:picMk id="10" creationId="{C61CEF86-3C2A-4B8A-846F-D7774389B697}"/>
          </ac:picMkLst>
        </pc:picChg>
        <pc:picChg chg="add mod">
          <ac:chgData name="Kimble Love" userId="1f2c16c95f855842" providerId="LiveId" clId="{A6357788-4132-4452-B2CE-B4EE571372F2}" dt="2018-11-11T12:09:00.746" v="553" actId="1076"/>
          <ac:picMkLst>
            <pc:docMk/>
            <pc:sldMk cId="3909397267" sldId="265"/>
            <ac:picMk id="12" creationId="{F1A017BD-2726-4674-85D5-7A6665371CB3}"/>
          </ac:picMkLst>
        </pc:picChg>
        <pc:picChg chg="add mod">
          <ac:chgData name="Kimble Love" userId="1f2c16c95f855842" providerId="LiveId" clId="{A6357788-4132-4452-B2CE-B4EE571372F2}" dt="2018-11-11T12:08:54.882" v="552" actId="1076"/>
          <ac:picMkLst>
            <pc:docMk/>
            <pc:sldMk cId="3909397267" sldId="265"/>
            <ac:picMk id="16" creationId="{57D2E44C-3BF7-43BC-A8C6-E4BE5D6EE21F}"/>
          </ac:picMkLst>
        </pc:picChg>
      </pc:sldChg>
      <pc:sldChg chg="addSp delSp modSp add mod setBg">
        <pc:chgData name="Kimble Love" userId="1f2c16c95f855842" providerId="LiveId" clId="{A6357788-4132-4452-B2CE-B4EE571372F2}" dt="2018-11-11T13:51:06.945" v="2246" actId="14100"/>
        <pc:sldMkLst>
          <pc:docMk/>
          <pc:sldMk cId="2886250630" sldId="266"/>
        </pc:sldMkLst>
        <pc:spChg chg="mod">
          <ac:chgData name="Kimble Love" userId="1f2c16c95f855842" providerId="LiveId" clId="{A6357788-4132-4452-B2CE-B4EE571372F2}" dt="2018-11-11T13:16:41.789" v="1877" actId="20577"/>
          <ac:spMkLst>
            <pc:docMk/>
            <pc:sldMk cId="2886250630" sldId="266"/>
            <ac:spMk id="2" creationId="{9AD85A66-F144-472C-BD03-4B7B5AAA0D46}"/>
          </ac:spMkLst>
        </pc:spChg>
        <pc:spChg chg="del">
          <ac:chgData name="Kimble Love" userId="1f2c16c95f855842" providerId="LiveId" clId="{A6357788-4132-4452-B2CE-B4EE571372F2}" dt="2018-11-11T12:03:29.899" v="512"/>
          <ac:spMkLst>
            <pc:docMk/>
            <pc:sldMk cId="2886250630" sldId="266"/>
            <ac:spMk id="3" creationId="{5684AFFE-B21D-4182-ACDA-9747DA3919E4}"/>
          </ac:spMkLst>
        </pc:spChg>
        <pc:spChg chg="add mod">
          <ac:chgData name="Kimble Love" userId="1f2c16c95f855842" providerId="LiveId" clId="{A6357788-4132-4452-B2CE-B4EE571372F2}" dt="2018-11-11T13:16:14.250" v="1853" actId="255"/>
          <ac:spMkLst>
            <pc:docMk/>
            <pc:sldMk cId="2886250630" sldId="266"/>
            <ac:spMk id="8" creationId="{A9FAEADC-DD36-42A9-B93F-BBDC87CB2B18}"/>
          </ac:spMkLst>
        </pc:spChg>
        <pc:spChg chg="add mod">
          <ac:chgData name="Kimble Love" userId="1f2c16c95f855842" providerId="LiveId" clId="{A6357788-4132-4452-B2CE-B4EE571372F2}" dt="2018-11-11T13:15:25.648" v="1848"/>
          <ac:spMkLst>
            <pc:docMk/>
            <pc:sldMk cId="2886250630" sldId="266"/>
            <ac:spMk id="12" creationId="{B8265DB5-E70D-4D28-A4F5-D1CCC245CA14}"/>
          </ac:spMkLst>
        </pc:spChg>
        <pc:spChg chg="add">
          <ac:chgData name="Kimble Love" userId="1f2c16c95f855842" providerId="LiveId" clId="{A6357788-4132-4452-B2CE-B4EE571372F2}" dt="2018-11-11T13:14:00.403" v="1841" actId="26606"/>
          <ac:spMkLst>
            <pc:docMk/>
            <pc:sldMk cId="2886250630" sldId="266"/>
            <ac:spMk id="15" creationId="{CE14FBD6-A8E7-4AAF-914D-B7E8BE5961BF}"/>
          </ac:spMkLst>
        </pc:spChg>
        <pc:picChg chg="add del mod">
          <ac:chgData name="Kimble Love" userId="1f2c16c95f855842" providerId="LiveId" clId="{A6357788-4132-4452-B2CE-B4EE571372F2}" dt="2018-11-11T13:14:00.403" v="1841" actId="26606"/>
          <ac:picMkLst>
            <pc:docMk/>
            <pc:sldMk cId="2886250630" sldId="266"/>
            <ac:picMk id="5" creationId="{F72EE724-D187-420C-966F-1050926E6536}"/>
          </ac:picMkLst>
        </pc:picChg>
        <pc:picChg chg="add mod">
          <ac:chgData name="Kimble Love" userId="1f2c16c95f855842" providerId="LiveId" clId="{A6357788-4132-4452-B2CE-B4EE571372F2}" dt="2018-11-11T13:14:00.403" v="1841" actId="26606"/>
          <ac:picMkLst>
            <pc:docMk/>
            <pc:sldMk cId="2886250630" sldId="266"/>
            <ac:picMk id="7" creationId="{CB9EF828-94EC-4755-9651-CF793BDAFFD0}"/>
          </ac:picMkLst>
        </pc:picChg>
        <pc:picChg chg="add">
          <ac:chgData name="Kimble Love" userId="1f2c16c95f855842" providerId="LiveId" clId="{A6357788-4132-4452-B2CE-B4EE571372F2}" dt="2018-11-11T13:14:00.403" v="1841" actId="26606"/>
          <ac:picMkLst>
            <pc:docMk/>
            <pc:sldMk cId="2886250630" sldId="266"/>
            <ac:picMk id="10" creationId="{F72EE724-D187-420C-966F-1050926E6536}"/>
          </ac:picMkLst>
        </pc:picChg>
        <pc:picChg chg="add mod">
          <ac:chgData name="Kimble Love" userId="1f2c16c95f855842" providerId="LiveId" clId="{A6357788-4132-4452-B2CE-B4EE571372F2}" dt="2018-11-11T13:51:06.945" v="2246" actId="14100"/>
          <ac:picMkLst>
            <pc:docMk/>
            <pc:sldMk cId="2886250630" sldId="266"/>
            <ac:picMk id="11" creationId="{7E18981E-D73E-4F89-B985-D35C363F7396}"/>
          </ac:picMkLst>
        </pc:picChg>
        <pc:picChg chg="add mod">
          <ac:chgData name="Kimble Love" userId="1f2c16c95f855842" providerId="LiveId" clId="{A6357788-4132-4452-B2CE-B4EE571372F2}" dt="2018-11-11T13:50:59.566" v="2244" actId="14100"/>
          <ac:picMkLst>
            <pc:docMk/>
            <pc:sldMk cId="2886250630" sldId="266"/>
            <ac:picMk id="4098" creationId="{5077EAC0-338D-48E2-A5B0-A1FEF70CC2A0}"/>
          </ac:picMkLst>
        </pc:picChg>
      </pc:sldChg>
      <pc:sldChg chg="addSp delSp modSp add">
        <pc:chgData name="Kimble Love" userId="1f2c16c95f855842" providerId="LiveId" clId="{A6357788-4132-4452-B2CE-B4EE571372F2}" dt="2018-11-11T13:08:54.719" v="1578"/>
        <pc:sldMkLst>
          <pc:docMk/>
          <pc:sldMk cId="2663140136" sldId="267"/>
        </pc:sldMkLst>
        <pc:spChg chg="mod">
          <ac:chgData name="Kimble Love" userId="1f2c16c95f855842" providerId="LiveId" clId="{A6357788-4132-4452-B2CE-B4EE571372F2}" dt="2018-11-11T13:01:37.114" v="1342" actId="20577"/>
          <ac:spMkLst>
            <pc:docMk/>
            <pc:sldMk cId="2663140136" sldId="267"/>
            <ac:spMk id="2" creationId="{0D1B4ED6-3097-4ACA-851B-B3DB2833079D}"/>
          </ac:spMkLst>
        </pc:spChg>
        <pc:spChg chg="mod">
          <ac:chgData name="Kimble Love" userId="1f2c16c95f855842" providerId="LiveId" clId="{A6357788-4132-4452-B2CE-B4EE571372F2}" dt="2018-11-11T12:17:35.868" v="608" actId="20577"/>
          <ac:spMkLst>
            <pc:docMk/>
            <pc:sldMk cId="2663140136" sldId="267"/>
            <ac:spMk id="3" creationId="{33A9E2D4-D7E1-4B9A-B12C-753C61051665}"/>
          </ac:spMkLst>
        </pc:spChg>
        <pc:picChg chg="add del mod">
          <ac:chgData name="Kimble Love" userId="1f2c16c95f855842" providerId="LiveId" clId="{A6357788-4132-4452-B2CE-B4EE571372F2}" dt="2018-11-11T12:19:21.572" v="778"/>
          <ac:picMkLst>
            <pc:docMk/>
            <pc:sldMk cId="2663140136" sldId="267"/>
            <ac:picMk id="5" creationId="{154CF9F9-91AD-4B6A-BE2B-165A80FA1D7A}"/>
          </ac:picMkLst>
        </pc:picChg>
        <pc:picChg chg="add del mod">
          <ac:chgData name="Kimble Love" userId="1f2c16c95f855842" providerId="LiveId" clId="{A6357788-4132-4452-B2CE-B4EE571372F2}" dt="2018-11-11T13:02:50.898" v="1345"/>
          <ac:picMkLst>
            <pc:docMk/>
            <pc:sldMk cId="2663140136" sldId="267"/>
            <ac:picMk id="7" creationId="{B4E1A853-B030-4811-97B8-B302ECB2C94E}"/>
          </ac:picMkLst>
        </pc:picChg>
        <pc:picChg chg="add del mod">
          <ac:chgData name="Kimble Love" userId="1f2c16c95f855842" providerId="LiveId" clId="{A6357788-4132-4452-B2CE-B4EE571372F2}" dt="2018-11-11T13:08:54.719" v="1578"/>
          <ac:picMkLst>
            <pc:docMk/>
            <pc:sldMk cId="2663140136" sldId="267"/>
            <ac:picMk id="9" creationId="{257B98EA-5891-4E9C-A048-5B7FEA8A0CFF}"/>
          </ac:picMkLst>
        </pc:picChg>
      </pc:sldChg>
      <pc:sldChg chg="addSp delSp modSp add del mod setBg">
        <pc:chgData name="Kimble Love" userId="1f2c16c95f855842" providerId="LiveId" clId="{A6357788-4132-4452-B2CE-B4EE571372F2}" dt="2018-11-11T12:55:18.585" v="1114" actId="2696"/>
        <pc:sldMkLst>
          <pc:docMk/>
          <pc:sldMk cId="729551918" sldId="268"/>
        </pc:sldMkLst>
        <pc:spChg chg="mod">
          <ac:chgData name="Kimble Love" userId="1f2c16c95f855842" providerId="LiveId" clId="{A6357788-4132-4452-B2CE-B4EE571372F2}" dt="2018-11-11T12:34:58.261" v="894" actId="255"/>
          <ac:spMkLst>
            <pc:docMk/>
            <pc:sldMk cId="729551918" sldId="268"/>
            <ac:spMk id="2" creationId="{A5B7AE8F-EE96-4BD4-B5E2-84BA436C8305}"/>
          </ac:spMkLst>
        </pc:spChg>
        <pc:spChg chg="del">
          <ac:chgData name="Kimble Love" userId="1f2c16c95f855842" providerId="LiveId" clId="{A6357788-4132-4452-B2CE-B4EE571372F2}" dt="2018-11-11T12:29:26.242" v="851"/>
          <ac:spMkLst>
            <pc:docMk/>
            <pc:sldMk cId="729551918" sldId="268"/>
            <ac:spMk id="3" creationId="{3124B63E-2206-4CA2-9735-C130FA4CC29A}"/>
          </ac:spMkLst>
        </pc:spChg>
        <pc:spChg chg="add mod">
          <ac:chgData name="Kimble Love" userId="1f2c16c95f855842" providerId="LiveId" clId="{A6357788-4132-4452-B2CE-B4EE571372F2}" dt="2018-11-11T12:54:25.318" v="1107" actId="14100"/>
          <ac:spMkLst>
            <pc:docMk/>
            <pc:sldMk cId="729551918" sldId="268"/>
            <ac:spMk id="9" creationId="{3190CB39-5472-40F7-8EE9-A3C78E0FAA1D}"/>
          </ac:spMkLst>
        </pc:spChg>
        <pc:spChg chg="add del mod">
          <ac:chgData name="Kimble Love" userId="1f2c16c95f855842" providerId="LiveId" clId="{A6357788-4132-4452-B2CE-B4EE571372F2}" dt="2018-11-11T12:55:09.251" v="1113"/>
          <ac:spMkLst>
            <pc:docMk/>
            <pc:sldMk cId="729551918" sldId="268"/>
            <ac:spMk id="10" creationId="{8F3D9DB9-5FE1-440C-9F6B-3253E717BEF3}"/>
          </ac:spMkLst>
        </pc:spChg>
        <pc:spChg chg="add del">
          <ac:chgData name="Kimble Love" userId="1f2c16c95f855842" providerId="LiveId" clId="{A6357788-4132-4452-B2CE-B4EE571372F2}" dt="2018-11-11T12:32:00.519" v="863" actId="26606"/>
          <ac:spMkLst>
            <pc:docMk/>
            <pc:sldMk cId="729551918" sldId="268"/>
            <ac:spMk id="75" creationId="{56C8FBEC-2227-4822-B955-4D40B2A7AC91}"/>
          </ac:spMkLst>
        </pc:spChg>
        <pc:spChg chg="add del">
          <ac:chgData name="Kimble Love" userId="1f2c16c95f855842" providerId="LiveId" clId="{A6357788-4132-4452-B2CE-B4EE571372F2}" dt="2018-11-11T12:32:00.519" v="863" actId="26606"/>
          <ac:spMkLst>
            <pc:docMk/>
            <pc:sldMk cId="729551918" sldId="268"/>
            <ac:spMk id="81" creationId="{E9036EB8-50BA-47CB-9685-84CEA1CC17FB}"/>
          </ac:spMkLst>
        </pc:spChg>
        <pc:spChg chg="add del">
          <ac:chgData name="Kimble Love" userId="1f2c16c95f855842" providerId="LiveId" clId="{A6357788-4132-4452-B2CE-B4EE571372F2}" dt="2018-11-11T12:32:02.602" v="865" actId="26606"/>
          <ac:spMkLst>
            <pc:docMk/>
            <pc:sldMk cId="729551918" sldId="268"/>
            <ac:spMk id="2052" creationId="{0CB1E189-FC89-47D1-BD8C-3C0D4C3CBC2D}"/>
          </ac:spMkLst>
        </pc:spChg>
        <pc:spChg chg="add del">
          <ac:chgData name="Kimble Love" userId="1f2c16c95f855842" providerId="LiveId" clId="{A6357788-4132-4452-B2CE-B4EE571372F2}" dt="2018-11-11T12:32:02.602" v="865" actId="26606"/>
          <ac:spMkLst>
            <pc:docMk/>
            <pc:sldMk cId="729551918" sldId="268"/>
            <ac:spMk id="2054" creationId="{7EA3E233-5D32-4D3F-9619-2535009FFF54}"/>
          </ac:spMkLst>
        </pc:spChg>
        <pc:spChg chg="add del">
          <ac:chgData name="Kimble Love" userId="1f2c16c95f855842" providerId="LiveId" clId="{A6357788-4132-4452-B2CE-B4EE571372F2}" dt="2018-11-11T12:32:02.602" v="865" actId="26606"/>
          <ac:spMkLst>
            <pc:docMk/>
            <pc:sldMk cId="729551918" sldId="268"/>
            <ac:spMk id="2055" creationId="{D727BE96-7BD0-4DEB-BE97-E88B70409787}"/>
          </ac:spMkLst>
        </pc:spChg>
        <pc:spChg chg="add del">
          <ac:chgData name="Kimble Love" userId="1f2c16c95f855842" providerId="LiveId" clId="{A6357788-4132-4452-B2CE-B4EE571372F2}" dt="2018-11-11T12:32:02.602" v="865" actId="26606"/>
          <ac:spMkLst>
            <pc:docMk/>
            <pc:sldMk cId="729551918" sldId="268"/>
            <ac:spMk id="2056" creationId="{69C08A4A-325D-4638-8450-F7874C2533E7}"/>
          </ac:spMkLst>
        </pc:spChg>
        <pc:spChg chg="add del">
          <ac:chgData name="Kimble Love" userId="1f2c16c95f855842" providerId="LiveId" clId="{A6357788-4132-4452-B2CE-B4EE571372F2}" dt="2018-11-11T12:32:11.376" v="867" actId="26606"/>
          <ac:spMkLst>
            <pc:docMk/>
            <pc:sldMk cId="729551918" sldId="268"/>
            <ac:spMk id="2058" creationId="{ACF8AB92-D88C-4117-B01F-8E58D811FC5C}"/>
          </ac:spMkLst>
        </pc:spChg>
        <pc:spChg chg="add del">
          <ac:chgData name="Kimble Love" userId="1f2c16c95f855842" providerId="LiveId" clId="{A6357788-4132-4452-B2CE-B4EE571372F2}" dt="2018-11-11T12:32:11.376" v="867" actId="26606"/>
          <ac:spMkLst>
            <pc:docMk/>
            <pc:sldMk cId="729551918" sldId="268"/>
            <ac:spMk id="2059" creationId="{13AFE755-AACD-44F9-8CBD-38F638F406F6}"/>
          </ac:spMkLst>
        </pc:spChg>
        <pc:spChg chg="add del">
          <ac:chgData name="Kimble Love" userId="1f2c16c95f855842" providerId="LiveId" clId="{A6357788-4132-4452-B2CE-B4EE571372F2}" dt="2018-11-11T12:32:11.376" v="867" actId="26606"/>
          <ac:spMkLst>
            <pc:docMk/>
            <pc:sldMk cId="729551918" sldId="268"/>
            <ac:spMk id="2060" creationId="{D2CC470A-BA92-4E70-907A-529EC298DE7F}"/>
          </ac:spMkLst>
        </pc:spChg>
        <pc:spChg chg="add del">
          <ac:chgData name="Kimble Love" userId="1f2c16c95f855842" providerId="LiveId" clId="{A6357788-4132-4452-B2CE-B4EE571372F2}" dt="2018-11-11T12:32:11.376" v="867" actId="26606"/>
          <ac:spMkLst>
            <pc:docMk/>
            <pc:sldMk cId="729551918" sldId="268"/>
            <ac:spMk id="2062" creationId="{7BF3E24B-0EE7-497D-A486-9A71DCAC9631}"/>
          </ac:spMkLst>
        </pc:spChg>
        <pc:picChg chg="add del mod">
          <ac:chgData name="Kimble Love" userId="1f2c16c95f855842" providerId="LiveId" clId="{A6357788-4132-4452-B2CE-B4EE571372F2}" dt="2018-11-11T12:41:19.620" v="1029" actId="1076"/>
          <ac:picMkLst>
            <pc:docMk/>
            <pc:sldMk cId="729551918" sldId="268"/>
            <ac:picMk id="4" creationId="{FE806600-70B2-4E73-8FB8-D28221353680}"/>
          </ac:picMkLst>
        </pc:picChg>
        <pc:picChg chg="add del mod">
          <ac:chgData name="Kimble Love" userId="1f2c16c95f855842" providerId="LiveId" clId="{A6357788-4132-4452-B2CE-B4EE571372F2}" dt="2018-11-11T12:30:28.251" v="855"/>
          <ac:picMkLst>
            <pc:docMk/>
            <pc:sldMk cId="729551918" sldId="268"/>
            <ac:picMk id="6" creationId="{74F27023-1565-4841-91F9-EE9485D80AE3}"/>
          </ac:picMkLst>
        </pc:picChg>
        <pc:picChg chg="add mod ord">
          <ac:chgData name="Kimble Love" userId="1f2c16c95f855842" providerId="LiveId" clId="{A6357788-4132-4452-B2CE-B4EE571372F2}" dt="2018-11-11T12:32:39.792" v="874" actId="1076"/>
          <ac:picMkLst>
            <pc:docMk/>
            <pc:sldMk cId="729551918" sldId="268"/>
            <ac:picMk id="8" creationId="{BF26DE99-45AB-4365-8278-CC0F4B68EF89}"/>
          </ac:picMkLst>
        </pc:picChg>
        <pc:picChg chg="add del">
          <ac:chgData name="Kimble Love" userId="1f2c16c95f855842" providerId="LiveId" clId="{A6357788-4132-4452-B2CE-B4EE571372F2}" dt="2018-11-11T12:32:00.519" v="863" actId="26606"/>
          <ac:picMkLst>
            <pc:docMk/>
            <pc:sldMk cId="729551918" sldId="268"/>
            <ac:picMk id="71" creationId="{D2E20686-BA27-44D3-8886-87E4DB952AA6}"/>
          </ac:picMkLst>
        </pc:picChg>
        <pc:picChg chg="add del">
          <ac:chgData name="Kimble Love" userId="1f2c16c95f855842" providerId="LiveId" clId="{A6357788-4132-4452-B2CE-B4EE571372F2}" dt="2018-11-11T12:32:00.519" v="863" actId="26606"/>
          <ac:picMkLst>
            <pc:docMk/>
            <pc:sldMk cId="729551918" sldId="268"/>
            <ac:picMk id="73" creationId="{46141683-172F-422B-8E85-E2BAF9A31E1B}"/>
          </ac:picMkLst>
        </pc:picChg>
        <pc:picChg chg="add del">
          <ac:chgData name="Kimble Love" userId="1f2c16c95f855842" providerId="LiveId" clId="{A6357788-4132-4452-B2CE-B4EE571372F2}" dt="2018-11-11T12:32:00.519" v="863" actId="26606"/>
          <ac:picMkLst>
            <pc:docMk/>
            <pc:sldMk cId="729551918" sldId="268"/>
            <ac:picMk id="77" creationId="{E2FD85A9-DD91-4BD5-A893-D9048D397A0D}"/>
          </ac:picMkLst>
        </pc:picChg>
        <pc:picChg chg="add del">
          <ac:chgData name="Kimble Love" userId="1f2c16c95f855842" providerId="LiveId" clId="{A6357788-4132-4452-B2CE-B4EE571372F2}" dt="2018-11-11T12:32:00.519" v="863" actId="26606"/>
          <ac:picMkLst>
            <pc:docMk/>
            <pc:sldMk cId="729551918" sldId="268"/>
            <ac:picMk id="79" creationId="{3DC4D3AE-6612-4A24-A4EE-D305432AA7C3}"/>
          </ac:picMkLst>
        </pc:picChg>
        <pc:picChg chg="add mod">
          <ac:chgData name="Kimble Love" userId="1f2c16c95f855842" providerId="LiveId" clId="{A6357788-4132-4452-B2CE-B4EE571372F2}" dt="2018-11-11T12:41:23.364" v="1030" actId="1076"/>
          <ac:picMkLst>
            <pc:docMk/>
            <pc:sldMk cId="729551918" sldId="268"/>
            <ac:picMk id="2050" creationId="{AFB42D78-9BE6-4754-8C9B-E091E7FA282B}"/>
          </ac:picMkLst>
        </pc:picChg>
        <pc:picChg chg="add del">
          <ac:chgData name="Kimble Love" userId="1f2c16c95f855842" providerId="LiveId" clId="{A6357788-4132-4452-B2CE-B4EE571372F2}" dt="2018-11-11T12:32:02.602" v="865" actId="26606"/>
          <ac:picMkLst>
            <pc:docMk/>
            <pc:sldMk cId="729551918" sldId="268"/>
            <ac:picMk id="2053" creationId="{FE806600-70B2-4E73-8FB8-D28221353680}"/>
          </ac:picMkLst>
        </pc:picChg>
        <pc:picChg chg="add del">
          <ac:chgData name="Kimble Love" userId="1f2c16c95f855842" providerId="LiveId" clId="{A6357788-4132-4452-B2CE-B4EE571372F2}" dt="2018-11-11T12:32:11.376" v="867" actId="26606"/>
          <ac:picMkLst>
            <pc:docMk/>
            <pc:sldMk cId="729551918" sldId="268"/>
            <ac:picMk id="2061" creationId="{FE806600-70B2-4E73-8FB8-D28221353680}"/>
          </ac:picMkLst>
        </pc:picChg>
      </pc:sldChg>
      <pc:sldChg chg="addSp modSp add">
        <pc:chgData name="Kimble Love" userId="1f2c16c95f855842" providerId="LiveId" clId="{A6357788-4132-4452-B2CE-B4EE571372F2}" dt="2018-11-11T12:47:38.245" v="1066" actId="1076"/>
        <pc:sldMkLst>
          <pc:docMk/>
          <pc:sldMk cId="2954058249" sldId="269"/>
        </pc:sldMkLst>
        <pc:spChg chg="mod">
          <ac:chgData name="Kimble Love" userId="1f2c16c95f855842" providerId="LiveId" clId="{A6357788-4132-4452-B2CE-B4EE571372F2}" dt="2018-11-11T12:44:11.843" v="1045" actId="20577"/>
          <ac:spMkLst>
            <pc:docMk/>
            <pc:sldMk cId="2954058249" sldId="269"/>
            <ac:spMk id="1032" creationId="{F568DD2A-5C89-4926-9904-E65B6F8AF3E0}"/>
          </ac:spMkLst>
        </pc:spChg>
        <pc:picChg chg="add mod">
          <ac:chgData name="Kimble Love" userId="1f2c16c95f855842" providerId="LiveId" clId="{A6357788-4132-4452-B2CE-B4EE571372F2}" dt="2018-11-11T12:47:38.245" v="1066" actId="1076"/>
          <ac:picMkLst>
            <pc:docMk/>
            <pc:sldMk cId="2954058249" sldId="269"/>
            <ac:picMk id="9" creationId="{7D204CC3-D287-4D46-B15F-BFC73B6DE755}"/>
          </ac:picMkLst>
        </pc:picChg>
      </pc:sldChg>
      <pc:sldChg chg="modSp add">
        <pc:chgData name="Kimble Love" userId="1f2c16c95f855842" providerId="LiveId" clId="{A6357788-4132-4452-B2CE-B4EE571372F2}" dt="2018-11-11T13:00:26.181" v="1278" actId="115"/>
        <pc:sldMkLst>
          <pc:docMk/>
          <pc:sldMk cId="1580643018" sldId="270"/>
        </pc:sldMkLst>
        <pc:spChg chg="mod">
          <ac:chgData name="Kimble Love" userId="1f2c16c95f855842" providerId="LiveId" clId="{A6357788-4132-4452-B2CE-B4EE571372F2}" dt="2018-11-11T13:00:26.181" v="1278" actId="115"/>
          <ac:spMkLst>
            <pc:docMk/>
            <pc:sldMk cId="1580643018" sldId="270"/>
            <ac:spMk id="3" creationId="{4015077A-6CFB-4F15-8613-7820E609D16C}"/>
          </ac:spMkLst>
        </pc:spChg>
      </pc:sldChg>
      <pc:sldChg chg="addSp delSp modSp add del mod setBg">
        <pc:chgData name="Kimble Love" userId="1f2c16c95f855842" providerId="LiveId" clId="{A6357788-4132-4452-B2CE-B4EE571372F2}" dt="2018-11-11T12:56:05.677" v="1115" actId="2696"/>
        <pc:sldMkLst>
          <pc:docMk/>
          <pc:sldMk cId="3108643420" sldId="270"/>
        </pc:sldMkLst>
        <pc:spChg chg="mod">
          <ac:chgData name="Kimble Love" userId="1f2c16c95f855842" providerId="LiveId" clId="{A6357788-4132-4452-B2CE-B4EE571372F2}" dt="2018-11-11T12:51:38.294" v="1096" actId="255"/>
          <ac:spMkLst>
            <pc:docMk/>
            <pc:sldMk cId="3108643420" sldId="270"/>
            <ac:spMk id="2" creationId="{7FF61B0A-F917-4A87-A7D2-D4CE53B6AAC7}"/>
          </ac:spMkLst>
        </pc:spChg>
        <pc:spChg chg="mod">
          <ac:chgData name="Kimble Love" userId="1f2c16c95f855842" providerId="LiveId" clId="{A6357788-4132-4452-B2CE-B4EE571372F2}" dt="2018-11-11T12:48:22.626" v="1069" actId="27636"/>
          <ac:spMkLst>
            <pc:docMk/>
            <pc:sldMk cId="3108643420" sldId="270"/>
            <ac:spMk id="3" creationId="{F0A4FCB9-496B-4504-AD62-B2F8566EACC9}"/>
          </ac:spMkLst>
        </pc:spChg>
        <pc:spChg chg="add">
          <ac:chgData name="Kimble Love" userId="1f2c16c95f855842" providerId="LiveId" clId="{A6357788-4132-4452-B2CE-B4EE571372F2}" dt="2018-11-11T12:48:04.331" v="1067" actId="26606"/>
          <ac:spMkLst>
            <pc:docMk/>
            <pc:sldMk cId="3108643420" sldId="270"/>
            <ac:spMk id="10" creationId="{27ED9C6F-41DF-4D9F-BA1A-51F35214CD30}"/>
          </ac:spMkLst>
        </pc:spChg>
        <pc:spChg chg="add">
          <ac:chgData name="Kimble Love" userId="1f2c16c95f855842" providerId="LiveId" clId="{A6357788-4132-4452-B2CE-B4EE571372F2}" dt="2018-11-11T12:48:04.331" v="1067" actId="26606"/>
          <ac:spMkLst>
            <pc:docMk/>
            <pc:sldMk cId="3108643420" sldId="270"/>
            <ac:spMk id="12" creationId="{30229322-788F-4D9D-B670-83490ECE437D}"/>
          </ac:spMkLst>
        </pc:spChg>
        <pc:spChg chg="add">
          <ac:chgData name="Kimble Love" userId="1f2c16c95f855842" providerId="LiveId" clId="{A6357788-4132-4452-B2CE-B4EE571372F2}" dt="2018-11-11T12:48:04.331" v="1067" actId="26606"/>
          <ac:spMkLst>
            <pc:docMk/>
            <pc:sldMk cId="3108643420" sldId="270"/>
            <ac:spMk id="14" creationId="{ADF4A6DD-CB54-40FE-922D-F885BAA4EA21}"/>
          </ac:spMkLst>
        </pc:spChg>
        <pc:picChg chg="add mod">
          <ac:chgData name="Kimble Love" userId="1f2c16c95f855842" providerId="LiveId" clId="{A6357788-4132-4452-B2CE-B4EE571372F2}" dt="2018-11-11T12:48:04.331" v="1067" actId="26606"/>
          <ac:picMkLst>
            <pc:docMk/>
            <pc:sldMk cId="3108643420" sldId="270"/>
            <ac:picMk id="4" creationId="{867421CE-173F-4709-88B0-2BB07EC20BA7}"/>
          </ac:picMkLst>
        </pc:picChg>
        <pc:picChg chg="add mod">
          <ac:chgData name="Kimble Love" userId="1f2c16c95f855842" providerId="LiveId" clId="{A6357788-4132-4452-B2CE-B4EE571372F2}" dt="2018-11-11T12:49:36.634" v="1077" actId="14100"/>
          <ac:picMkLst>
            <pc:docMk/>
            <pc:sldMk cId="3108643420" sldId="270"/>
            <ac:picMk id="5" creationId="{A046B775-CA6B-4BDC-832D-3EAF8BC51D4F}"/>
          </ac:picMkLst>
        </pc:picChg>
        <pc:picChg chg="add del mod">
          <ac:chgData name="Kimble Love" userId="1f2c16c95f855842" providerId="LiveId" clId="{A6357788-4132-4452-B2CE-B4EE571372F2}" dt="2018-11-11T12:53:23.130" v="1102"/>
          <ac:picMkLst>
            <pc:docMk/>
            <pc:sldMk cId="3108643420" sldId="270"/>
            <ac:picMk id="7" creationId="{F2DC72BE-22AB-45F1-B260-CC14BFE38CB9}"/>
          </ac:picMkLst>
        </pc:picChg>
        <pc:picChg chg="add mod">
          <ac:chgData name="Kimble Love" userId="1f2c16c95f855842" providerId="LiveId" clId="{A6357788-4132-4452-B2CE-B4EE571372F2}" dt="2018-11-11T12:49:11.063" v="1076" actId="1076"/>
          <ac:picMkLst>
            <pc:docMk/>
            <pc:sldMk cId="3108643420" sldId="270"/>
            <ac:picMk id="9" creationId="{F9D1B4EE-BB2A-407B-B0B9-E74DBE809CE2}"/>
          </ac:picMkLst>
        </pc:picChg>
        <pc:picChg chg="add del">
          <ac:chgData name="Kimble Love" userId="1f2c16c95f855842" providerId="LiveId" clId="{A6357788-4132-4452-B2CE-B4EE571372F2}" dt="2018-11-11T12:50:00.265" v="1081"/>
          <ac:picMkLst>
            <pc:docMk/>
            <pc:sldMk cId="3108643420" sldId="270"/>
            <ac:picMk id="11" creationId="{717010E8-EF48-40C2-9511-09DE95A198C0}"/>
          </ac:picMkLst>
        </pc:picChg>
        <pc:picChg chg="add del mod">
          <ac:chgData name="Kimble Love" userId="1f2c16c95f855842" providerId="LiveId" clId="{A6357788-4132-4452-B2CE-B4EE571372F2}" dt="2018-11-11T12:50:25.930" v="1091"/>
          <ac:picMkLst>
            <pc:docMk/>
            <pc:sldMk cId="3108643420" sldId="270"/>
            <ac:picMk id="13" creationId="{D8EE617C-E744-4164-846A-C21067849C5E}"/>
          </ac:picMkLst>
        </pc:picChg>
        <pc:picChg chg="add del mod">
          <ac:chgData name="Kimble Love" userId="1f2c16c95f855842" providerId="LiveId" clId="{A6357788-4132-4452-B2CE-B4EE571372F2}" dt="2018-11-11T12:53:30.671" v="1103"/>
          <ac:picMkLst>
            <pc:docMk/>
            <pc:sldMk cId="3108643420" sldId="270"/>
            <ac:picMk id="15" creationId="{A6689F5C-E618-4B5E-970E-74E621151F0D}"/>
          </ac:picMkLst>
        </pc:picChg>
      </pc:sldChg>
      <pc:sldChg chg="modSp add">
        <pc:chgData name="Kimble Love" userId="1f2c16c95f855842" providerId="LiveId" clId="{A6357788-4132-4452-B2CE-B4EE571372F2}" dt="2018-11-11T13:06:45.465" v="1552" actId="20577"/>
        <pc:sldMkLst>
          <pc:docMk/>
          <pc:sldMk cId="346011492" sldId="271"/>
        </pc:sldMkLst>
        <pc:spChg chg="mod">
          <ac:chgData name="Kimble Love" userId="1f2c16c95f855842" providerId="LiveId" clId="{A6357788-4132-4452-B2CE-B4EE571372F2}" dt="2018-11-11T13:06:45.465" v="1552" actId="20577"/>
          <ac:spMkLst>
            <pc:docMk/>
            <pc:sldMk cId="346011492" sldId="271"/>
            <ac:spMk id="3" creationId="{F494CF34-DE44-4915-A8FF-8984AADCF214}"/>
          </ac:spMkLst>
        </pc:spChg>
      </pc:sldChg>
      <pc:sldChg chg="add del">
        <pc:chgData name="Kimble Love" userId="1f2c16c95f855842" providerId="LiveId" clId="{A6357788-4132-4452-B2CE-B4EE571372F2}" dt="2018-11-11T12:42:01.462" v="1032"/>
        <pc:sldMkLst>
          <pc:docMk/>
          <pc:sldMk cId="916198187" sldId="271"/>
        </pc:sldMkLst>
      </pc:sldChg>
      <pc:sldChg chg="addSp delSp modSp add">
        <pc:chgData name="Kimble Love" userId="1f2c16c95f855842" providerId="LiveId" clId="{A6357788-4132-4452-B2CE-B4EE571372F2}" dt="2018-11-11T13:57:17.391" v="2353" actId="1076"/>
        <pc:sldMkLst>
          <pc:docMk/>
          <pc:sldMk cId="407961941" sldId="272"/>
        </pc:sldMkLst>
        <pc:spChg chg="del">
          <ac:chgData name="Kimble Love" userId="1f2c16c95f855842" providerId="LiveId" clId="{A6357788-4132-4452-B2CE-B4EE571372F2}" dt="2018-11-11T13:17:32.423" v="1879"/>
          <ac:spMkLst>
            <pc:docMk/>
            <pc:sldMk cId="407961941" sldId="272"/>
            <ac:spMk id="3" creationId="{5B08EC37-E5E0-4399-931C-067D6F01193B}"/>
          </ac:spMkLst>
        </pc:spChg>
        <pc:picChg chg="add mod">
          <ac:chgData name="Kimble Love" userId="1f2c16c95f855842" providerId="LiveId" clId="{A6357788-4132-4452-B2CE-B4EE571372F2}" dt="2018-11-11T13:57:17.391" v="2353" actId="1076"/>
          <ac:picMkLst>
            <pc:docMk/>
            <pc:sldMk cId="407961941" sldId="272"/>
            <ac:picMk id="5" creationId="{C5B4F917-30BA-4EFC-BE8A-C3A5C8EA13EF}"/>
          </ac:picMkLst>
        </pc:picChg>
      </pc:sldChg>
      <pc:sldChg chg="addSp delSp modSp add mod setBg">
        <pc:chgData name="Kimble Love" userId="1f2c16c95f855842" providerId="LiveId" clId="{A6357788-4132-4452-B2CE-B4EE571372F2}" dt="2018-11-11T13:44:22.020" v="2190" actId="1076"/>
        <pc:sldMkLst>
          <pc:docMk/>
          <pc:sldMk cId="2810418351" sldId="273"/>
        </pc:sldMkLst>
        <pc:spChg chg="mod">
          <ac:chgData name="Kimble Love" userId="1f2c16c95f855842" providerId="LiveId" clId="{A6357788-4132-4452-B2CE-B4EE571372F2}" dt="2018-11-11T13:43:17.766" v="2180" actId="26606"/>
          <ac:spMkLst>
            <pc:docMk/>
            <pc:sldMk cId="2810418351" sldId="273"/>
            <ac:spMk id="2" creationId="{D83D94BE-0F25-499F-9600-9B9F2834DCAA}"/>
          </ac:spMkLst>
        </pc:spChg>
        <pc:spChg chg="del">
          <ac:chgData name="Kimble Love" userId="1f2c16c95f855842" providerId="LiveId" clId="{A6357788-4132-4452-B2CE-B4EE571372F2}" dt="2018-11-11T13:18:20.217" v="1883"/>
          <ac:spMkLst>
            <pc:docMk/>
            <pc:sldMk cId="2810418351" sldId="273"/>
            <ac:spMk id="3" creationId="{55E4C5B8-8FAD-4455-B5EB-53E9EA49F6BD}"/>
          </ac:spMkLst>
        </pc:spChg>
        <pc:spChg chg="add del mod">
          <ac:chgData name="Kimble Love" userId="1f2c16c95f855842" providerId="LiveId" clId="{A6357788-4132-4452-B2CE-B4EE571372F2}" dt="2018-11-11T13:43:17.766" v="2180" actId="26606"/>
          <ac:spMkLst>
            <pc:docMk/>
            <pc:sldMk cId="2810418351" sldId="273"/>
            <ac:spMk id="8" creationId="{6CACFA5B-F665-437F-83E4-A21AABC36847}"/>
          </ac:spMkLst>
        </pc:spChg>
        <pc:spChg chg="add del">
          <ac:chgData name="Kimble Love" userId="1f2c16c95f855842" providerId="LiveId" clId="{A6357788-4132-4452-B2CE-B4EE571372F2}" dt="2018-11-11T13:43:17.766" v="2180" actId="26606"/>
          <ac:spMkLst>
            <pc:docMk/>
            <pc:sldMk cId="2810418351" sldId="273"/>
            <ac:spMk id="16" creationId="{74E4178E-1E41-4E39-8171-5EEC297F4207}"/>
          </ac:spMkLst>
        </pc:spChg>
        <pc:spChg chg="add del">
          <ac:chgData name="Kimble Love" userId="1f2c16c95f855842" providerId="LiveId" clId="{A6357788-4132-4452-B2CE-B4EE571372F2}" dt="2018-11-11T13:43:17.766" v="2180" actId="26606"/>
          <ac:spMkLst>
            <pc:docMk/>
            <pc:sldMk cId="2810418351" sldId="273"/>
            <ac:spMk id="22" creationId="{0421F718-8F86-42C4-86D6-42E6DB59749D}"/>
          </ac:spMkLst>
        </pc:spChg>
        <pc:spChg chg="add">
          <ac:chgData name="Kimble Love" userId="1f2c16c95f855842" providerId="LiveId" clId="{A6357788-4132-4452-B2CE-B4EE571372F2}" dt="2018-11-11T13:43:17.766" v="2180" actId="26606"/>
          <ac:spMkLst>
            <pc:docMk/>
            <pc:sldMk cId="2810418351" sldId="273"/>
            <ac:spMk id="32" creationId="{B9C04DC5-313B-4FE4-B868-5672A376419F}"/>
          </ac:spMkLst>
        </pc:spChg>
        <pc:spChg chg="add">
          <ac:chgData name="Kimble Love" userId="1f2c16c95f855842" providerId="LiveId" clId="{A6357788-4132-4452-B2CE-B4EE571372F2}" dt="2018-11-11T13:43:17.766" v="2180" actId="26606"/>
          <ac:spMkLst>
            <pc:docMk/>
            <pc:sldMk cId="2810418351" sldId="273"/>
            <ac:spMk id="38" creationId="{329FDD08-42D8-4AFF-90E5-5DAA5BC4CBD8}"/>
          </ac:spMkLst>
        </pc:spChg>
        <pc:spChg chg="add">
          <ac:chgData name="Kimble Love" userId="1f2c16c95f855842" providerId="LiveId" clId="{A6357788-4132-4452-B2CE-B4EE571372F2}" dt="2018-11-11T13:43:17.766" v="2180" actId="26606"/>
          <ac:spMkLst>
            <pc:docMk/>
            <pc:sldMk cId="2810418351" sldId="273"/>
            <ac:spMk id="40" creationId="{4C1E981B-F06E-48B4-9275-F4B261AFCAC0}"/>
          </ac:spMkLst>
        </pc:spChg>
        <pc:spChg chg="add">
          <ac:chgData name="Kimble Love" userId="1f2c16c95f855842" providerId="LiveId" clId="{A6357788-4132-4452-B2CE-B4EE571372F2}" dt="2018-11-11T13:43:17.766" v="2180" actId="26606"/>
          <ac:spMkLst>
            <pc:docMk/>
            <pc:sldMk cId="2810418351" sldId="273"/>
            <ac:spMk id="42" creationId="{312E2C24-0CD2-4071-8CE2-B059993A99EF}"/>
          </ac:spMkLst>
        </pc:spChg>
        <pc:spChg chg="add">
          <ac:chgData name="Kimble Love" userId="1f2c16c95f855842" providerId="LiveId" clId="{A6357788-4132-4452-B2CE-B4EE571372F2}" dt="2018-11-11T13:43:17.766" v="2180" actId="26606"/>
          <ac:spMkLst>
            <pc:docMk/>
            <pc:sldMk cId="2810418351" sldId="273"/>
            <ac:spMk id="44" creationId="{24F1DC13-C830-4B86-A9C6-927F5C55DBD7}"/>
          </ac:spMkLst>
        </pc:spChg>
        <pc:picChg chg="add del mod">
          <ac:chgData name="Kimble Love" userId="1f2c16c95f855842" providerId="LiveId" clId="{A6357788-4132-4452-B2CE-B4EE571372F2}" dt="2018-11-11T13:43:10.808" v="2179"/>
          <ac:picMkLst>
            <pc:docMk/>
            <pc:sldMk cId="2810418351" sldId="273"/>
            <ac:picMk id="5" creationId="{AF0DB0BF-D0D0-45D7-A5E6-1393E5849CF9}"/>
          </ac:picMkLst>
        </pc:picChg>
        <pc:picChg chg="add del mod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7" creationId="{A68A749A-3B5A-465F-AA01-38C0F05A66CD}"/>
          </ac:picMkLst>
        </pc:picChg>
        <pc:picChg chg="add mod">
          <ac:chgData name="Kimble Love" userId="1f2c16c95f855842" providerId="LiveId" clId="{A6357788-4132-4452-B2CE-B4EE571372F2}" dt="2018-11-11T13:44:22.020" v="2190" actId="1076"/>
          <ac:picMkLst>
            <pc:docMk/>
            <pc:sldMk cId="2810418351" sldId="273"/>
            <ac:picMk id="10" creationId="{B93170E7-79EE-40D4-8984-7E4B19624B73}"/>
          </ac:picMkLst>
        </pc:picChg>
        <pc:picChg chg="add del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12" creationId="{B92096A1-6AC3-46FB-979A-18F4AE8B9483}"/>
          </ac:picMkLst>
        </pc:picChg>
        <pc:picChg chg="add del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14" creationId="{F728CD29-58B3-4F21-B30F-28798953D702}"/>
          </ac:picMkLst>
        </pc:picChg>
        <pc:picChg chg="add del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18" creationId="{5ED4CF93-A4AC-4FA3-BE1C-E27B351DF730}"/>
          </ac:picMkLst>
        </pc:picChg>
        <pc:picChg chg="add del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20" creationId="{4150C84B-F28C-46CF-A2DB-070F52404442}"/>
          </ac:picMkLst>
        </pc:picChg>
        <pc:picChg chg="add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25" creationId="{A68A749A-3B5A-465F-AA01-38C0F05A66CD}"/>
          </ac:picMkLst>
        </pc:picChg>
        <pc:picChg chg="add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28" creationId="{7594FC8B-8CD2-407F-94F1-9C71F5AEC2B6}"/>
          </ac:picMkLst>
        </pc:picChg>
        <pc:picChg chg="add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30" creationId="{DBABC971-8D40-4A4F-AC60-28B9172789B9}"/>
          </ac:picMkLst>
        </pc:picChg>
        <pc:picChg chg="add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34" creationId="{791AE23E-90C9-4963-96E2-8DADBFC3BC09}"/>
          </ac:picMkLst>
        </pc:picChg>
        <pc:picChg chg="add">
          <ac:chgData name="Kimble Love" userId="1f2c16c95f855842" providerId="LiveId" clId="{A6357788-4132-4452-B2CE-B4EE571372F2}" dt="2018-11-11T13:43:17.766" v="2180" actId="26606"/>
          <ac:picMkLst>
            <pc:docMk/>
            <pc:sldMk cId="2810418351" sldId="273"/>
            <ac:picMk id="36" creationId="{C5F93E90-4379-4AAC-B021-E5FA6D974AED}"/>
          </ac:picMkLst>
        </pc:picChg>
      </pc:sldChg>
      <pc:sldChg chg="addSp delSp modSp add">
        <pc:chgData name="Kimble Love" userId="1f2c16c95f855842" providerId="LiveId" clId="{A6357788-4132-4452-B2CE-B4EE571372F2}" dt="2018-11-11T13:32:48.147" v="2021" actId="1076"/>
        <pc:sldMkLst>
          <pc:docMk/>
          <pc:sldMk cId="2501986485" sldId="274"/>
        </pc:sldMkLst>
        <pc:spChg chg="del">
          <ac:chgData name="Kimble Love" userId="1f2c16c95f855842" providerId="LiveId" clId="{A6357788-4132-4452-B2CE-B4EE571372F2}" dt="2018-11-11T13:19:29.142" v="1891"/>
          <ac:spMkLst>
            <pc:docMk/>
            <pc:sldMk cId="2501986485" sldId="274"/>
            <ac:spMk id="3" creationId="{7730E25D-C16E-4931-B46D-20329D424612}"/>
          </ac:spMkLst>
        </pc:spChg>
        <pc:picChg chg="add mod">
          <ac:chgData name="Kimble Love" userId="1f2c16c95f855842" providerId="LiveId" clId="{A6357788-4132-4452-B2CE-B4EE571372F2}" dt="2018-11-11T13:32:34.751" v="2017" actId="1076"/>
          <ac:picMkLst>
            <pc:docMk/>
            <pc:sldMk cId="2501986485" sldId="274"/>
            <ac:picMk id="5" creationId="{00000C7A-CC06-4A90-B51F-EAAF75FFCDF5}"/>
          </ac:picMkLst>
        </pc:picChg>
        <pc:picChg chg="add mod">
          <ac:chgData name="Kimble Love" userId="1f2c16c95f855842" providerId="LiveId" clId="{A6357788-4132-4452-B2CE-B4EE571372F2}" dt="2018-11-11T13:32:48.147" v="2021" actId="1076"/>
          <ac:picMkLst>
            <pc:docMk/>
            <pc:sldMk cId="2501986485" sldId="274"/>
            <ac:picMk id="6" creationId="{15395E06-B1F5-4E75-92D6-A547CD936E3A}"/>
          </ac:picMkLst>
        </pc:picChg>
      </pc:sldChg>
      <pc:sldChg chg="addSp delSp modSp add del">
        <pc:chgData name="Kimble Love" userId="1f2c16c95f855842" providerId="LiveId" clId="{A6357788-4132-4452-B2CE-B4EE571372F2}" dt="2018-11-11T13:32:59.951" v="2022" actId="2696"/>
        <pc:sldMkLst>
          <pc:docMk/>
          <pc:sldMk cId="2636887211" sldId="275"/>
        </pc:sldMkLst>
        <pc:spChg chg="del">
          <ac:chgData name="Kimble Love" userId="1f2c16c95f855842" providerId="LiveId" clId="{A6357788-4132-4452-B2CE-B4EE571372F2}" dt="2018-11-11T13:20:09.990" v="1895"/>
          <ac:spMkLst>
            <pc:docMk/>
            <pc:sldMk cId="2636887211" sldId="275"/>
            <ac:spMk id="3" creationId="{9D5B36D5-2258-4A1D-9F8A-45B6A224D3E1}"/>
          </ac:spMkLst>
        </pc:spChg>
        <pc:picChg chg="add mod">
          <ac:chgData name="Kimble Love" userId="1f2c16c95f855842" providerId="LiveId" clId="{A6357788-4132-4452-B2CE-B4EE571372F2}" dt="2018-11-11T13:20:12.693" v="1897" actId="962"/>
          <ac:picMkLst>
            <pc:docMk/>
            <pc:sldMk cId="2636887211" sldId="275"/>
            <ac:picMk id="5" creationId="{7EB21FE6-1367-418B-96C0-148D6D3F89BF}"/>
          </ac:picMkLst>
        </pc:picChg>
      </pc:sldChg>
      <pc:sldChg chg="addSp delSp modSp add">
        <pc:chgData name="Kimble Love" userId="1f2c16c95f855842" providerId="LiveId" clId="{A6357788-4132-4452-B2CE-B4EE571372F2}" dt="2018-11-11T13:34:01.570" v="2027" actId="14100"/>
        <pc:sldMkLst>
          <pc:docMk/>
          <pc:sldMk cId="1519502905" sldId="276"/>
        </pc:sldMkLst>
        <pc:spChg chg="del">
          <ac:chgData name="Kimble Love" userId="1f2c16c95f855842" providerId="LiveId" clId="{A6357788-4132-4452-B2CE-B4EE571372F2}" dt="2018-11-11T13:20:35.634" v="1899"/>
          <ac:spMkLst>
            <pc:docMk/>
            <pc:sldMk cId="1519502905" sldId="276"/>
            <ac:spMk id="3" creationId="{CF0489FA-C611-445A-B4DF-5358AD99DDE2}"/>
          </ac:spMkLst>
        </pc:spChg>
        <pc:picChg chg="add mod">
          <ac:chgData name="Kimble Love" userId="1f2c16c95f855842" providerId="LiveId" clId="{A6357788-4132-4452-B2CE-B4EE571372F2}" dt="2018-11-11T13:33:17.050" v="2024" actId="14100"/>
          <ac:picMkLst>
            <pc:docMk/>
            <pc:sldMk cId="1519502905" sldId="276"/>
            <ac:picMk id="5" creationId="{278F254D-4E3A-46E1-A8DA-3F474052230F}"/>
          </ac:picMkLst>
        </pc:picChg>
        <pc:picChg chg="add mod">
          <ac:chgData name="Kimble Love" userId="1f2c16c95f855842" providerId="LiveId" clId="{A6357788-4132-4452-B2CE-B4EE571372F2}" dt="2018-11-11T13:34:01.570" v="2027" actId="14100"/>
          <ac:picMkLst>
            <pc:docMk/>
            <pc:sldMk cId="1519502905" sldId="276"/>
            <ac:picMk id="6" creationId="{CC0075AD-666B-4A36-805F-E13CFD406436}"/>
          </ac:picMkLst>
        </pc:picChg>
      </pc:sldChg>
      <pc:sldChg chg="addSp delSp modSp add del">
        <pc:chgData name="Kimble Love" userId="1f2c16c95f855842" providerId="LiveId" clId="{A6357788-4132-4452-B2CE-B4EE571372F2}" dt="2018-11-11T13:34:18.679" v="2029" actId="2696"/>
        <pc:sldMkLst>
          <pc:docMk/>
          <pc:sldMk cId="2930377795" sldId="277"/>
        </pc:sldMkLst>
        <pc:spChg chg="del">
          <ac:chgData name="Kimble Love" userId="1f2c16c95f855842" providerId="LiveId" clId="{A6357788-4132-4452-B2CE-B4EE571372F2}" dt="2018-11-11T13:20:59.029" v="1903"/>
          <ac:spMkLst>
            <pc:docMk/>
            <pc:sldMk cId="2930377795" sldId="277"/>
            <ac:spMk id="3" creationId="{4A0D5047-368C-43F2-8B52-2E2EF40543DF}"/>
          </ac:spMkLst>
        </pc:spChg>
        <pc:spChg chg="add mod">
          <ac:chgData name="Kimble Love" userId="1f2c16c95f855842" providerId="LiveId" clId="{A6357788-4132-4452-B2CE-B4EE571372F2}" dt="2018-11-11T13:34:15.021" v="2028"/>
          <ac:spMkLst>
            <pc:docMk/>
            <pc:sldMk cId="2930377795" sldId="277"/>
            <ac:spMk id="7" creationId="{27748775-AA67-4F20-8DEC-704B3EDC442F}"/>
          </ac:spMkLst>
        </pc:spChg>
        <pc:picChg chg="add del mod">
          <ac:chgData name="Kimble Love" userId="1f2c16c95f855842" providerId="LiveId" clId="{A6357788-4132-4452-B2CE-B4EE571372F2}" dt="2018-11-11T13:34:15.021" v="2028"/>
          <ac:picMkLst>
            <pc:docMk/>
            <pc:sldMk cId="2930377795" sldId="277"/>
            <ac:picMk id="5" creationId="{F7DC7B3F-EDB5-4FA1-873A-B41E072C48E3}"/>
          </ac:picMkLst>
        </pc:picChg>
        <pc:picChg chg="add del">
          <ac:chgData name="Kimble Love" userId="1f2c16c95f855842" providerId="LiveId" clId="{A6357788-4132-4452-B2CE-B4EE571372F2}" dt="2018-11-11T13:31:20.262" v="2005"/>
          <ac:picMkLst>
            <pc:docMk/>
            <pc:sldMk cId="2930377795" sldId="277"/>
            <ac:picMk id="6" creationId="{296707DB-6751-45F4-B1FA-B65D49625A62}"/>
          </ac:picMkLst>
        </pc:picChg>
      </pc:sldChg>
      <pc:sldChg chg="addSp delSp modSp add">
        <pc:chgData name="Kimble Love" userId="1f2c16c95f855842" providerId="LiveId" clId="{A6357788-4132-4452-B2CE-B4EE571372F2}" dt="2018-11-11T13:35:04.127" v="2037" actId="1076"/>
        <pc:sldMkLst>
          <pc:docMk/>
          <pc:sldMk cId="200848432" sldId="278"/>
        </pc:sldMkLst>
        <pc:spChg chg="del">
          <ac:chgData name="Kimble Love" userId="1f2c16c95f855842" providerId="LiveId" clId="{A6357788-4132-4452-B2CE-B4EE571372F2}" dt="2018-11-11T13:21:21.627" v="1907"/>
          <ac:spMkLst>
            <pc:docMk/>
            <pc:sldMk cId="200848432" sldId="278"/>
            <ac:spMk id="3" creationId="{BD93CD84-16F9-44C1-80A5-C0C5768CBCFA}"/>
          </ac:spMkLst>
        </pc:spChg>
        <pc:picChg chg="add mod">
          <ac:chgData name="Kimble Love" userId="1f2c16c95f855842" providerId="LiveId" clId="{A6357788-4132-4452-B2CE-B4EE571372F2}" dt="2018-11-11T13:34:33.998" v="2031" actId="14100"/>
          <ac:picMkLst>
            <pc:docMk/>
            <pc:sldMk cId="200848432" sldId="278"/>
            <ac:picMk id="5" creationId="{0B5D8336-30BD-4329-B352-1C8AED941C03}"/>
          </ac:picMkLst>
        </pc:picChg>
        <pc:picChg chg="add mod">
          <ac:chgData name="Kimble Love" userId="1f2c16c95f855842" providerId="LiveId" clId="{A6357788-4132-4452-B2CE-B4EE571372F2}" dt="2018-11-11T13:35:04.127" v="2037" actId="1076"/>
          <ac:picMkLst>
            <pc:docMk/>
            <pc:sldMk cId="200848432" sldId="278"/>
            <ac:picMk id="6" creationId="{D30D9952-F5D2-4417-AD3B-609DBAB8E43D}"/>
          </ac:picMkLst>
        </pc:picChg>
      </pc:sldChg>
      <pc:sldChg chg="addSp delSp modSp add del">
        <pc:chgData name="Kimble Love" userId="1f2c16c95f855842" providerId="LiveId" clId="{A6357788-4132-4452-B2CE-B4EE571372F2}" dt="2018-11-11T13:35:14.740" v="2038" actId="2696"/>
        <pc:sldMkLst>
          <pc:docMk/>
          <pc:sldMk cId="2747138224" sldId="279"/>
        </pc:sldMkLst>
        <pc:spChg chg="del">
          <ac:chgData name="Kimble Love" userId="1f2c16c95f855842" providerId="LiveId" clId="{A6357788-4132-4452-B2CE-B4EE571372F2}" dt="2018-11-11T13:21:42.679" v="1911"/>
          <ac:spMkLst>
            <pc:docMk/>
            <pc:sldMk cId="2747138224" sldId="279"/>
            <ac:spMk id="3" creationId="{8CFB5E1A-B921-4E7C-9EA1-6F208D3ECB18}"/>
          </ac:spMkLst>
        </pc:spChg>
        <pc:picChg chg="add mod">
          <ac:chgData name="Kimble Love" userId="1f2c16c95f855842" providerId="LiveId" clId="{A6357788-4132-4452-B2CE-B4EE571372F2}" dt="2018-11-11T13:21:44.433" v="1913" actId="962"/>
          <ac:picMkLst>
            <pc:docMk/>
            <pc:sldMk cId="2747138224" sldId="279"/>
            <ac:picMk id="5" creationId="{388E4BB2-72F4-4D2E-9FB8-478F42EEBC28}"/>
          </ac:picMkLst>
        </pc:picChg>
      </pc:sldChg>
      <pc:sldChg chg="addSp delSp modSp add">
        <pc:chgData name="Kimble Love" userId="1f2c16c95f855842" providerId="LiveId" clId="{A6357788-4132-4452-B2CE-B4EE571372F2}" dt="2018-11-11T13:36:57.607" v="2057" actId="14100"/>
        <pc:sldMkLst>
          <pc:docMk/>
          <pc:sldMk cId="1808287477" sldId="280"/>
        </pc:sldMkLst>
        <pc:spChg chg="del">
          <ac:chgData name="Kimble Love" userId="1f2c16c95f855842" providerId="LiveId" clId="{A6357788-4132-4452-B2CE-B4EE571372F2}" dt="2018-11-11T13:22:37.074" v="1915"/>
          <ac:spMkLst>
            <pc:docMk/>
            <pc:sldMk cId="1808287477" sldId="280"/>
            <ac:spMk id="3" creationId="{08437ABB-FD0C-465A-ADED-B1923B66E7FD}"/>
          </ac:spMkLst>
        </pc:spChg>
        <pc:picChg chg="add mod">
          <ac:chgData name="Kimble Love" userId="1f2c16c95f855842" providerId="LiveId" clId="{A6357788-4132-4452-B2CE-B4EE571372F2}" dt="2018-11-11T13:36:57.607" v="2057" actId="14100"/>
          <ac:picMkLst>
            <pc:docMk/>
            <pc:sldMk cId="1808287477" sldId="280"/>
            <ac:picMk id="5" creationId="{01DA6BD7-A90E-4209-AF62-03E3D16F763A}"/>
          </ac:picMkLst>
        </pc:picChg>
      </pc:sldChg>
      <pc:sldChg chg="addSp delSp modSp add del">
        <pc:chgData name="Kimble Love" userId="1f2c16c95f855842" providerId="LiveId" clId="{A6357788-4132-4452-B2CE-B4EE571372F2}" dt="2018-11-11T13:30:38.926" v="2003" actId="2696"/>
        <pc:sldMkLst>
          <pc:docMk/>
          <pc:sldMk cId="1772941362" sldId="281"/>
        </pc:sldMkLst>
        <pc:spChg chg="mod">
          <ac:chgData name="Kimble Love" userId="1f2c16c95f855842" providerId="LiveId" clId="{A6357788-4132-4452-B2CE-B4EE571372F2}" dt="2018-11-11T13:27:03.286" v="1971"/>
          <ac:spMkLst>
            <pc:docMk/>
            <pc:sldMk cId="1772941362" sldId="281"/>
            <ac:spMk id="2" creationId="{4646C806-3613-4EF6-856C-9EDFE14DC4E0}"/>
          </ac:spMkLst>
        </pc:spChg>
        <pc:spChg chg="del">
          <ac:chgData name="Kimble Love" userId="1f2c16c95f855842" providerId="LiveId" clId="{A6357788-4132-4452-B2CE-B4EE571372F2}" dt="2018-11-11T13:23:03.758" v="1919"/>
          <ac:spMkLst>
            <pc:docMk/>
            <pc:sldMk cId="1772941362" sldId="281"/>
            <ac:spMk id="3" creationId="{C83F33FD-B4A2-40C1-803F-84E6BB8E3DCB}"/>
          </ac:spMkLst>
        </pc:spChg>
        <pc:picChg chg="add mod">
          <ac:chgData name="Kimble Love" userId="1f2c16c95f855842" providerId="LiveId" clId="{A6357788-4132-4452-B2CE-B4EE571372F2}" dt="2018-11-11T13:23:05.733" v="1921" actId="962"/>
          <ac:picMkLst>
            <pc:docMk/>
            <pc:sldMk cId="1772941362" sldId="281"/>
            <ac:picMk id="5" creationId="{3DB6A599-3351-4ECB-A410-07D1DFD5E53E}"/>
          </ac:picMkLst>
        </pc:picChg>
      </pc:sldChg>
      <pc:sldChg chg="addSp delSp modSp add mod setBg">
        <pc:chgData name="Kimble Love" userId="1f2c16c95f855842" providerId="LiveId" clId="{A6357788-4132-4452-B2CE-B4EE571372F2}" dt="2018-11-11T13:24:56.765" v="1970" actId="2711"/>
        <pc:sldMkLst>
          <pc:docMk/>
          <pc:sldMk cId="2351487171" sldId="282"/>
        </pc:sldMkLst>
        <pc:spChg chg="mod">
          <ac:chgData name="Kimble Love" userId="1f2c16c95f855842" providerId="LiveId" clId="{A6357788-4132-4452-B2CE-B4EE571372F2}" dt="2018-11-11T13:24:56.765" v="1970" actId="2711"/>
          <ac:spMkLst>
            <pc:docMk/>
            <pc:sldMk cId="2351487171" sldId="282"/>
            <ac:spMk id="2" creationId="{E2C962EB-07D7-43ED-A008-D4E2176AF4E0}"/>
          </ac:spMkLst>
        </pc:spChg>
        <pc:spChg chg="del">
          <ac:chgData name="Kimble Love" userId="1f2c16c95f855842" providerId="LiveId" clId="{A6357788-4132-4452-B2CE-B4EE571372F2}" dt="2018-11-11T13:23:21.711" v="1923"/>
          <ac:spMkLst>
            <pc:docMk/>
            <pc:sldMk cId="2351487171" sldId="282"/>
            <ac:spMk id="3" creationId="{7D89A079-47F5-45DA-93C4-52967D8DDF2A}"/>
          </ac:spMkLst>
        </pc:spChg>
        <pc:spChg chg="add del">
          <ac:chgData name="Kimble Love" userId="1f2c16c95f855842" providerId="LiveId" clId="{A6357788-4132-4452-B2CE-B4EE571372F2}" dt="2018-11-11T13:23:54.238" v="1930" actId="26606"/>
          <ac:spMkLst>
            <pc:docMk/>
            <pc:sldMk cId="2351487171" sldId="282"/>
            <ac:spMk id="12" creationId="{073B9D88-B690-465E-8BB7-4A7307AC01D6}"/>
          </ac:spMkLst>
        </pc:spChg>
        <pc:spChg chg="add">
          <ac:chgData name="Kimble Love" userId="1f2c16c95f855842" providerId="LiveId" clId="{A6357788-4132-4452-B2CE-B4EE571372F2}" dt="2018-11-11T13:23:54.338" v="1931" actId="26606"/>
          <ac:spMkLst>
            <pc:docMk/>
            <pc:sldMk cId="2351487171" sldId="282"/>
            <ac:spMk id="16" creationId="{5C86EC89-02DB-4384-8A63-0EFFEFD1BB96}"/>
          </ac:spMkLst>
        </pc:spChg>
        <pc:spChg chg="add">
          <ac:chgData name="Kimble Love" userId="1f2c16c95f855842" providerId="LiveId" clId="{A6357788-4132-4452-B2CE-B4EE571372F2}" dt="2018-11-11T13:23:54.338" v="1931" actId="26606"/>
          <ac:spMkLst>
            <pc:docMk/>
            <pc:sldMk cId="2351487171" sldId="282"/>
            <ac:spMk id="22" creationId="{93E59372-1F66-480B-ADD0-8000A0547360}"/>
          </ac:spMkLst>
        </pc:spChg>
        <pc:spChg chg="add">
          <ac:chgData name="Kimble Love" userId="1f2c16c95f855842" providerId="LiveId" clId="{A6357788-4132-4452-B2CE-B4EE571372F2}" dt="2018-11-11T13:23:54.338" v="1931" actId="26606"/>
          <ac:spMkLst>
            <pc:docMk/>
            <pc:sldMk cId="2351487171" sldId="282"/>
            <ac:spMk id="24" creationId="{3EFD720A-A158-4E45-8625-CA36DA99A728}"/>
          </ac:spMkLst>
        </pc:spChg>
        <pc:spChg chg="add">
          <ac:chgData name="Kimble Love" userId="1f2c16c95f855842" providerId="LiveId" clId="{A6357788-4132-4452-B2CE-B4EE571372F2}" dt="2018-11-11T13:23:54.338" v="1931" actId="26606"/>
          <ac:spMkLst>
            <pc:docMk/>
            <pc:sldMk cId="2351487171" sldId="282"/>
            <ac:spMk id="26" creationId="{2A68D824-56AF-404B-97D6-9A21FA28F07E}"/>
          </ac:spMkLst>
        </pc:spChg>
        <pc:spChg chg="add">
          <ac:chgData name="Kimble Love" userId="1f2c16c95f855842" providerId="LiveId" clId="{A6357788-4132-4452-B2CE-B4EE571372F2}" dt="2018-11-11T13:23:54.338" v="1931" actId="26606"/>
          <ac:spMkLst>
            <pc:docMk/>
            <pc:sldMk cId="2351487171" sldId="282"/>
            <ac:spMk id="28" creationId="{BDD165D4-39AD-4369-A972-AE371F84FACC}"/>
          </ac:spMkLst>
        </pc:spChg>
        <pc:spChg chg="add">
          <ac:chgData name="Kimble Love" userId="1f2c16c95f855842" providerId="LiveId" clId="{A6357788-4132-4452-B2CE-B4EE571372F2}" dt="2018-11-11T13:23:54.338" v="1931" actId="26606"/>
          <ac:spMkLst>
            <pc:docMk/>
            <pc:sldMk cId="2351487171" sldId="282"/>
            <ac:spMk id="30" creationId="{214BC6DB-705D-4EFA-97A8-1C72507F8A9C}"/>
          </ac:spMkLst>
        </pc:spChg>
        <pc:picChg chg="add del mod">
          <ac:chgData name="Kimble Love" userId="1f2c16c95f855842" providerId="LiveId" clId="{A6357788-4132-4452-B2CE-B4EE571372F2}" dt="2018-11-11T13:23:54.338" v="1931" actId="26606"/>
          <ac:picMkLst>
            <pc:docMk/>
            <pc:sldMk cId="2351487171" sldId="282"/>
            <ac:picMk id="5" creationId="{1E472E6E-C14D-45A0-BC2C-C3992DD591F8}"/>
          </ac:picMkLst>
        </pc:picChg>
        <pc:picChg chg="add mod">
          <ac:chgData name="Kimble Love" userId="1f2c16c95f855842" providerId="LiveId" clId="{A6357788-4132-4452-B2CE-B4EE571372F2}" dt="2018-11-11T13:23:54.338" v="1931" actId="26606"/>
          <ac:picMkLst>
            <pc:docMk/>
            <pc:sldMk cId="2351487171" sldId="282"/>
            <ac:picMk id="7" creationId="{97EB4C8F-66F9-4C75-8350-231E89EC1156}"/>
          </ac:picMkLst>
        </pc:picChg>
        <pc:picChg chg="add del">
          <ac:chgData name="Kimble Love" userId="1f2c16c95f855842" providerId="LiveId" clId="{A6357788-4132-4452-B2CE-B4EE571372F2}" dt="2018-11-11T13:23:54.238" v="1930" actId="26606"/>
          <ac:picMkLst>
            <pc:docMk/>
            <pc:sldMk cId="2351487171" sldId="282"/>
            <ac:picMk id="10" creationId="{1E472E6E-C14D-45A0-BC2C-C3992DD591F8}"/>
          </ac:picMkLst>
        </pc:picChg>
        <pc:picChg chg="add">
          <ac:chgData name="Kimble Love" userId="1f2c16c95f855842" providerId="LiveId" clId="{A6357788-4132-4452-B2CE-B4EE571372F2}" dt="2018-11-11T13:23:54.338" v="1931" actId="26606"/>
          <ac:picMkLst>
            <pc:docMk/>
            <pc:sldMk cId="2351487171" sldId="282"/>
            <ac:picMk id="14" creationId="{DA2C34EF-101A-44FE-8A31-E0A7F4776AA0}"/>
          </ac:picMkLst>
        </pc:picChg>
        <pc:picChg chg="add">
          <ac:chgData name="Kimble Love" userId="1f2c16c95f855842" providerId="LiveId" clId="{A6357788-4132-4452-B2CE-B4EE571372F2}" dt="2018-11-11T13:23:54.338" v="1931" actId="26606"/>
          <ac:picMkLst>
            <pc:docMk/>
            <pc:sldMk cId="2351487171" sldId="282"/>
            <ac:picMk id="15" creationId="{87B6323F-75FD-4FFA-950D-6D013A6DC1CB}"/>
          </ac:picMkLst>
        </pc:picChg>
        <pc:picChg chg="add">
          <ac:chgData name="Kimble Love" userId="1f2c16c95f855842" providerId="LiveId" clId="{A6357788-4132-4452-B2CE-B4EE571372F2}" dt="2018-11-11T13:23:54.338" v="1931" actId="26606"/>
          <ac:picMkLst>
            <pc:docMk/>
            <pc:sldMk cId="2351487171" sldId="282"/>
            <ac:picMk id="17" creationId="{1E472E6E-C14D-45A0-BC2C-C3992DD591F8}"/>
          </ac:picMkLst>
        </pc:picChg>
        <pc:picChg chg="add">
          <ac:chgData name="Kimble Love" userId="1f2c16c95f855842" providerId="LiveId" clId="{A6357788-4132-4452-B2CE-B4EE571372F2}" dt="2018-11-11T13:23:54.338" v="1931" actId="26606"/>
          <ac:picMkLst>
            <pc:docMk/>
            <pc:sldMk cId="2351487171" sldId="282"/>
            <ac:picMk id="18" creationId="{54BB1565-EB36-4D75-8888-72796286DC15}"/>
          </ac:picMkLst>
        </pc:picChg>
        <pc:picChg chg="add">
          <ac:chgData name="Kimble Love" userId="1f2c16c95f855842" providerId="LiveId" clId="{A6357788-4132-4452-B2CE-B4EE571372F2}" dt="2018-11-11T13:23:54.338" v="1931" actId="26606"/>
          <ac:picMkLst>
            <pc:docMk/>
            <pc:sldMk cId="2351487171" sldId="282"/>
            <ac:picMk id="20" creationId="{871DF8C3-722E-49D1-87D5-E0FB1D640932}"/>
          </ac:picMkLst>
        </pc:picChg>
      </pc:sldChg>
      <pc:sldChg chg="addSp delSp modSp add">
        <pc:chgData name="Kimble Love" userId="1f2c16c95f855842" providerId="LiveId" clId="{A6357788-4132-4452-B2CE-B4EE571372F2}" dt="2018-11-11T13:38:10.437" v="2067" actId="14100"/>
        <pc:sldMkLst>
          <pc:docMk/>
          <pc:sldMk cId="2735408891" sldId="283"/>
        </pc:sldMkLst>
        <pc:spChg chg="mod">
          <ac:chgData name="Kimble Love" userId="1f2c16c95f855842" providerId="LiveId" clId="{A6357788-4132-4452-B2CE-B4EE571372F2}" dt="2018-11-11T13:29:52.277" v="1999" actId="14100"/>
          <ac:spMkLst>
            <pc:docMk/>
            <pc:sldMk cId="2735408891" sldId="283"/>
            <ac:spMk id="3" creationId="{3430F706-07B2-48F0-98DD-CF9472934174}"/>
          </ac:spMkLst>
        </pc:spChg>
        <pc:picChg chg="add del mod">
          <ac:chgData name="Kimble Love" userId="1f2c16c95f855842" providerId="LiveId" clId="{A6357788-4132-4452-B2CE-B4EE571372F2}" dt="2018-11-11T13:29:46.065" v="1998"/>
          <ac:picMkLst>
            <pc:docMk/>
            <pc:sldMk cId="2735408891" sldId="283"/>
            <ac:picMk id="4" creationId="{ED6660A9-B38C-4E1C-BBDC-DEF8EF1E8E16}"/>
          </ac:picMkLst>
        </pc:picChg>
        <pc:picChg chg="add mod">
          <ac:chgData name="Kimble Love" userId="1f2c16c95f855842" providerId="LiveId" clId="{A6357788-4132-4452-B2CE-B4EE571372F2}" dt="2018-11-11T13:38:10.437" v="2067" actId="14100"/>
          <ac:picMkLst>
            <pc:docMk/>
            <pc:sldMk cId="2735408891" sldId="283"/>
            <ac:picMk id="5" creationId="{A51EDB94-8BCD-4A8C-A465-8899FD65E594}"/>
          </ac:picMkLst>
        </pc:picChg>
        <pc:picChg chg="add del mod">
          <ac:chgData name="Kimble Love" userId="1f2c16c95f855842" providerId="LiveId" clId="{A6357788-4132-4452-B2CE-B4EE571372F2}" dt="2018-11-11T13:36:40.951" v="2053"/>
          <ac:picMkLst>
            <pc:docMk/>
            <pc:sldMk cId="2735408891" sldId="283"/>
            <ac:picMk id="6" creationId="{E018AAB5-2F9C-44E1-B43B-2E5F4F8E710F}"/>
          </ac:picMkLst>
        </pc:picChg>
        <pc:picChg chg="add mod">
          <ac:chgData name="Kimble Love" userId="1f2c16c95f855842" providerId="LiveId" clId="{A6357788-4132-4452-B2CE-B4EE571372F2}" dt="2018-11-11T13:37:54.904" v="2064" actId="14100"/>
          <ac:picMkLst>
            <pc:docMk/>
            <pc:sldMk cId="2735408891" sldId="283"/>
            <ac:picMk id="8" creationId="{665B47AE-FEBC-4138-A440-D4AC9D4271A1}"/>
          </ac:picMkLst>
        </pc:picChg>
      </pc:sldChg>
      <pc:sldChg chg="add del">
        <pc:chgData name="Kimble Love" userId="1f2c16c95f855842" providerId="LiveId" clId="{A6357788-4132-4452-B2CE-B4EE571372F2}" dt="2018-11-11T13:31:53.638" v="2009" actId="2696"/>
        <pc:sldMkLst>
          <pc:docMk/>
          <pc:sldMk cId="1697713278" sldId="284"/>
        </pc:sldMkLst>
      </pc:sldChg>
      <pc:sldChg chg="add del">
        <pc:chgData name="Kimble Love" userId="1f2c16c95f855842" providerId="LiveId" clId="{A6357788-4132-4452-B2CE-B4EE571372F2}" dt="2018-11-11T13:31:43.746" v="2007" actId="2696"/>
        <pc:sldMkLst>
          <pc:docMk/>
          <pc:sldMk cId="1981225506" sldId="284"/>
        </pc:sldMkLst>
      </pc:sldChg>
      <pc:sldChg chg="addSp delSp modSp add mod setBg">
        <pc:chgData name="Kimble Love" userId="1f2c16c95f855842" providerId="LiveId" clId="{A6357788-4132-4452-B2CE-B4EE571372F2}" dt="2018-11-11T13:41:32.395" v="2165" actId="2711"/>
        <pc:sldMkLst>
          <pc:docMk/>
          <pc:sldMk cId="3227378184" sldId="284"/>
        </pc:sldMkLst>
        <pc:spChg chg="mod">
          <ac:chgData name="Kimble Love" userId="1f2c16c95f855842" providerId="LiveId" clId="{A6357788-4132-4452-B2CE-B4EE571372F2}" dt="2018-11-11T13:41:32.395" v="2165" actId="2711"/>
          <ac:spMkLst>
            <pc:docMk/>
            <pc:sldMk cId="3227378184" sldId="284"/>
            <ac:spMk id="2" creationId="{9DBA0661-5A5A-4A78-BD4E-7947BF50134B}"/>
          </ac:spMkLst>
        </pc:spChg>
        <pc:spChg chg="del">
          <ac:chgData name="Kimble Love" userId="1f2c16c95f855842" providerId="LiveId" clId="{A6357788-4132-4452-B2CE-B4EE571372F2}" dt="2018-11-11T13:39:42.287" v="2069"/>
          <ac:spMkLst>
            <pc:docMk/>
            <pc:sldMk cId="3227378184" sldId="284"/>
            <ac:spMk id="3" creationId="{032E9FED-CC7E-49F4-BA51-B3F277BA8D65}"/>
          </ac:spMkLst>
        </pc:spChg>
        <pc:spChg chg="add">
          <ac:chgData name="Kimble Love" userId="1f2c16c95f855842" providerId="LiveId" clId="{A6357788-4132-4452-B2CE-B4EE571372F2}" dt="2018-11-11T13:40:04.262" v="2075" actId="26606"/>
          <ac:spMkLst>
            <pc:docMk/>
            <pc:sldMk cId="3227378184" sldId="284"/>
            <ac:spMk id="16" creationId="{74E4178E-1E41-4E39-8171-5EEC297F4207}"/>
          </ac:spMkLst>
        </pc:spChg>
        <pc:spChg chg="add">
          <ac:chgData name="Kimble Love" userId="1f2c16c95f855842" providerId="LiveId" clId="{A6357788-4132-4452-B2CE-B4EE571372F2}" dt="2018-11-11T13:40:04.262" v="2075" actId="26606"/>
          <ac:spMkLst>
            <pc:docMk/>
            <pc:sldMk cId="3227378184" sldId="284"/>
            <ac:spMk id="22" creationId="{0421F718-8F86-42C4-86D6-42E6DB59749D}"/>
          </ac:spMkLst>
        </pc:spChg>
        <pc:picChg chg="add mod ord">
          <ac:chgData name="Kimble Love" userId="1f2c16c95f855842" providerId="LiveId" clId="{A6357788-4132-4452-B2CE-B4EE571372F2}" dt="2018-11-11T13:40:04.262" v="2075" actId="26606"/>
          <ac:picMkLst>
            <pc:docMk/>
            <pc:sldMk cId="3227378184" sldId="284"/>
            <ac:picMk id="5" creationId="{4482CBC1-210C-4B7F-B93B-8514345FE77A}"/>
          </ac:picMkLst>
        </pc:picChg>
        <pc:picChg chg="add mod">
          <ac:chgData name="Kimble Love" userId="1f2c16c95f855842" providerId="LiveId" clId="{A6357788-4132-4452-B2CE-B4EE571372F2}" dt="2018-11-11T13:40:04.262" v="2075" actId="26606"/>
          <ac:picMkLst>
            <pc:docMk/>
            <pc:sldMk cId="3227378184" sldId="284"/>
            <ac:picMk id="7" creationId="{03ADACB2-9BA2-42EF-87F0-852FB73FFB89}"/>
          </ac:picMkLst>
        </pc:picChg>
        <pc:picChg chg="add">
          <ac:chgData name="Kimble Love" userId="1f2c16c95f855842" providerId="LiveId" clId="{A6357788-4132-4452-B2CE-B4EE571372F2}" dt="2018-11-11T13:40:04.262" v="2075" actId="26606"/>
          <ac:picMkLst>
            <pc:docMk/>
            <pc:sldMk cId="3227378184" sldId="284"/>
            <ac:picMk id="12" creationId="{B92096A1-6AC3-46FB-979A-18F4AE8B9483}"/>
          </ac:picMkLst>
        </pc:picChg>
        <pc:picChg chg="add">
          <ac:chgData name="Kimble Love" userId="1f2c16c95f855842" providerId="LiveId" clId="{A6357788-4132-4452-B2CE-B4EE571372F2}" dt="2018-11-11T13:40:04.262" v="2075" actId="26606"/>
          <ac:picMkLst>
            <pc:docMk/>
            <pc:sldMk cId="3227378184" sldId="284"/>
            <ac:picMk id="14" creationId="{F728CD29-58B3-4F21-B30F-28798953D702}"/>
          </ac:picMkLst>
        </pc:picChg>
        <pc:picChg chg="add">
          <ac:chgData name="Kimble Love" userId="1f2c16c95f855842" providerId="LiveId" clId="{A6357788-4132-4452-B2CE-B4EE571372F2}" dt="2018-11-11T13:40:04.262" v="2075" actId="26606"/>
          <ac:picMkLst>
            <pc:docMk/>
            <pc:sldMk cId="3227378184" sldId="284"/>
            <ac:picMk id="18" creationId="{5ED4CF93-A4AC-4FA3-BE1C-E27B351DF730}"/>
          </ac:picMkLst>
        </pc:picChg>
        <pc:picChg chg="add">
          <ac:chgData name="Kimble Love" userId="1f2c16c95f855842" providerId="LiveId" clId="{A6357788-4132-4452-B2CE-B4EE571372F2}" dt="2018-11-11T13:40:04.262" v="2075" actId="26606"/>
          <ac:picMkLst>
            <pc:docMk/>
            <pc:sldMk cId="3227378184" sldId="284"/>
            <ac:picMk id="20" creationId="{4150C84B-F28C-46CF-A2DB-070F52404442}"/>
          </ac:picMkLst>
        </pc:picChg>
      </pc:sldChg>
      <pc:sldChg chg="addSp delSp modSp add mod setBg">
        <pc:chgData name="Kimble Love" userId="1f2c16c95f855842" providerId="LiveId" clId="{A6357788-4132-4452-B2CE-B4EE571372F2}" dt="2018-11-11T13:46:40.755" v="2204" actId="26606"/>
        <pc:sldMkLst>
          <pc:docMk/>
          <pc:sldMk cId="3851300444" sldId="285"/>
        </pc:sldMkLst>
        <pc:spChg chg="mod">
          <ac:chgData name="Kimble Love" userId="1f2c16c95f855842" providerId="LiveId" clId="{A6357788-4132-4452-B2CE-B4EE571372F2}" dt="2018-11-11T13:46:28.283" v="2202" actId="26606"/>
          <ac:spMkLst>
            <pc:docMk/>
            <pc:sldMk cId="3851300444" sldId="285"/>
            <ac:spMk id="2" creationId="{BF347A19-8595-42E1-8F0F-14BA6B6BE8CB}"/>
          </ac:spMkLst>
        </pc:spChg>
        <pc:spChg chg="del">
          <ac:chgData name="Kimble Love" userId="1f2c16c95f855842" providerId="LiveId" clId="{A6357788-4132-4452-B2CE-B4EE571372F2}" dt="2018-11-11T13:43:03.849" v="2178"/>
          <ac:spMkLst>
            <pc:docMk/>
            <pc:sldMk cId="3851300444" sldId="285"/>
            <ac:spMk id="3" creationId="{163B18EF-803F-4F0C-B145-A6EB73C78BEB}"/>
          </ac:spMkLst>
        </pc:spChg>
        <pc:spChg chg="add del">
          <ac:chgData name="Kimble Love" userId="1f2c16c95f855842" providerId="LiveId" clId="{A6357788-4132-4452-B2CE-B4EE571372F2}" dt="2018-11-11T13:46:28.205" v="2201" actId="26606"/>
          <ac:spMkLst>
            <pc:docMk/>
            <pc:sldMk cId="3851300444" sldId="285"/>
            <ac:spMk id="13" creationId="{B9C04DC5-313B-4FE4-B868-5672A376419F}"/>
          </ac:spMkLst>
        </pc:spChg>
        <pc:spChg chg="add del">
          <ac:chgData name="Kimble Love" userId="1f2c16c95f855842" providerId="LiveId" clId="{A6357788-4132-4452-B2CE-B4EE571372F2}" dt="2018-11-11T13:46:28.205" v="2201" actId="26606"/>
          <ac:spMkLst>
            <pc:docMk/>
            <pc:sldMk cId="3851300444" sldId="285"/>
            <ac:spMk id="19" creationId="{329FDD08-42D8-4AFF-90E5-5DAA5BC4CBD8}"/>
          </ac:spMkLst>
        </pc:spChg>
        <pc:spChg chg="add del">
          <ac:chgData name="Kimble Love" userId="1f2c16c95f855842" providerId="LiveId" clId="{A6357788-4132-4452-B2CE-B4EE571372F2}" dt="2018-11-11T13:46:28.205" v="2201" actId="26606"/>
          <ac:spMkLst>
            <pc:docMk/>
            <pc:sldMk cId="3851300444" sldId="285"/>
            <ac:spMk id="21" creationId="{4C1E981B-F06E-48B4-9275-F4B261AFCAC0}"/>
          </ac:spMkLst>
        </pc:spChg>
        <pc:spChg chg="add del">
          <ac:chgData name="Kimble Love" userId="1f2c16c95f855842" providerId="LiveId" clId="{A6357788-4132-4452-B2CE-B4EE571372F2}" dt="2018-11-11T13:46:28.205" v="2201" actId="26606"/>
          <ac:spMkLst>
            <pc:docMk/>
            <pc:sldMk cId="3851300444" sldId="285"/>
            <ac:spMk id="23" creationId="{312E2C24-0CD2-4071-8CE2-B059993A99EF}"/>
          </ac:spMkLst>
        </pc:spChg>
        <pc:spChg chg="add del">
          <ac:chgData name="Kimble Love" userId="1f2c16c95f855842" providerId="LiveId" clId="{A6357788-4132-4452-B2CE-B4EE571372F2}" dt="2018-11-11T13:46:28.205" v="2201" actId="26606"/>
          <ac:spMkLst>
            <pc:docMk/>
            <pc:sldMk cId="3851300444" sldId="285"/>
            <ac:spMk id="25" creationId="{24F1DC13-C830-4B86-A9C6-927F5C55DBD7}"/>
          </ac:spMkLst>
        </pc:spChg>
        <pc:spChg chg="add del">
          <ac:chgData name="Kimble Love" userId="1f2c16c95f855842" providerId="LiveId" clId="{A6357788-4132-4452-B2CE-B4EE571372F2}" dt="2018-11-11T13:46:40.755" v="2204" actId="26606"/>
          <ac:spMkLst>
            <pc:docMk/>
            <pc:sldMk cId="3851300444" sldId="285"/>
            <ac:spMk id="29" creationId="{B9C04DC5-313B-4FE4-B868-5672A376419F}"/>
          </ac:spMkLst>
        </pc:spChg>
        <pc:spChg chg="add del">
          <ac:chgData name="Kimble Love" userId="1f2c16c95f855842" providerId="LiveId" clId="{A6357788-4132-4452-B2CE-B4EE571372F2}" dt="2018-11-11T13:46:40.755" v="2204" actId="26606"/>
          <ac:spMkLst>
            <pc:docMk/>
            <pc:sldMk cId="3851300444" sldId="285"/>
            <ac:spMk id="32" creationId="{329FDD08-42D8-4AFF-90E5-5DAA5BC4CBD8}"/>
          </ac:spMkLst>
        </pc:spChg>
        <pc:spChg chg="add del">
          <ac:chgData name="Kimble Love" userId="1f2c16c95f855842" providerId="LiveId" clId="{A6357788-4132-4452-B2CE-B4EE571372F2}" dt="2018-11-11T13:46:40.755" v="2204" actId="26606"/>
          <ac:spMkLst>
            <pc:docMk/>
            <pc:sldMk cId="3851300444" sldId="285"/>
            <ac:spMk id="33" creationId="{CCC86F1E-8E2D-4B0B-BB05-41E8E936CB9B}"/>
          </ac:spMkLst>
        </pc:spChg>
        <pc:spChg chg="add">
          <ac:chgData name="Kimble Love" userId="1f2c16c95f855842" providerId="LiveId" clId="{A6357788-4132-4452-B2CE-B4EE571372F2}" dt="2018-11-11T13:46:40.755" v="2204" actId="26606"/>
          <ac:spMkLst>
            <pc:docMk/>
            <pc:sldMk cId="3851300444" sldId="285"/>
            <ac:spMk id="42" creationId="{B9C04DC5-313B-4FE4-B868-5672A376419F}"/>
          </ac:spMkLst>
        </pc:spChg>
        <pc:spChg chg="add">
          <ac:chgData name="Kimble Love" userId="1f2c16c95f855842" providerId="LiveId" clId="{A6357788-4132-4452-B2CE-B4EE571372F2}" dt="2018-11-11T13:46:40.755" v="2204" actId="26606"/>
          <ac:spMkLst>
            <pc:docMk/>
            <pc:sldMk cId="3851300444" sldId="285"/>
            <ac:spMk id="48" creationId="{329FDD08-42D8-4AFF-90E5-5DAA5BC4CBD8}"/>
          </ac:spMkLst>
        </pc:spChg>
        <pc:spChg chg="add">
          <ac:chgData name="Kimble Love" userId="1f2c16c95f855842" providerId="LiveId" clId="{A6357788-4132-4452-B2CE-B4EE571372F2}" dt="2018-11-11T13:46:40.755" v="2204" actId="26606"/>
          <ac:spMkLst>
            <pc:docMk/>
            <pc:sldMk cId="3851300444" sldId="285"/>
            <ac:spMk id="50" creationId="{CCC86F1E-8E2D-4B0B-BB05-41E8E936CB9B}"/>
          </ac:spMkLst>
        </pc:spChg>
        <pc:picChg chg="add mod">
          <ac:chgData name="Kimble Love" userId="1f2c16c95f855842" providerId="LiveId" clId="{A6357788-4132-4452-B2CE-B4EE571372F2}" dt="2018-11-11T13:46:40.755" v="2204" actId="26606"/>
          <ac:picMkLst>
            <pc:docMk/>
            <pc:sldMk cId="3851300444" sldId="285"/>
            <ac:picMk id="4" creationId="{A8B6106A-92E9-4612-B947-87B1C36BB058}"/>
          </ac:picMkLst>
        </pc:picChg>
        <pc:picChg chg="add del mod">
          <ac:chgData name="Kimble Love" userId="1f2c16c95f855842" providerId="LiveId" clId="{A6357788-4132-4452-B2CE-B4EE571372F2}" dt="2018-11-11T13:45:59.678" v="2196"/>
          <ac:picMkLst>
            <pc:docMk/>
            <pc:sldMk cId="3851300444" sldId="285"/>
            <ac:picMk id="6" creationId="{0D761236-95C6-4FD4-9A08-342DF6BB1651}"/>
          </ac:picMkLst>
        </pc:picChg>
        <pc:picChg chg="add del">
          <ac:chgData name="Kimble Love" userId="1f2c16c95f855842" providerId="LiveId" clId="{A6357788-4132-4452-B2CE-B4EE571372F2}" dt="2018-11-11T13:46:28.205" v="2201" actId="26606"/>
          <ac:picMkLst>
            <pc:docMk/>
            <pc:sldMk cId="3851300444" sldId="285"/>
            <ac:picMk id="9" creationId="{7594FC8B-8CD2-407F-94F1-9C71F5AEC2B6}"/>
          </ac:picMkLst>
        </pc:picChg>
        <pc:picChg chg="add del">
          <ac:chgData name="Kimble Love" userId="1f2c16c95f855842" providerId="LiveId" clId="{A6357788-4132-4452-B2CE-B4EE571372F2}" dt="2018-11-11T13:46:28.205" v="2201" actId="26606"/>
          <ac:picMkLst>
            <pc:docMk/>
            <pc:sldMk cId="3851300444" sldId="285"/>
            <ac:picMk id="11" creationId="{DBABC971-8D40-4A4F-AC60-28B9172789B9}"/>
          </ac:picMkLst>
        </pc:picChg>
        <pc:picChg chg="add del">
          <ac:chgData name="Kimble Love" userId="1f2c16c95f855842" providerId="LiveId" clId="{A6357788-4132-4452-B2CE-B4EE571372F2}" dt="2018-11-11T13:46:28.205" v="2201" actId="26606"/>
          <ac:picMkLst>
            <pc:docMk/>
            <pc:sldMk cId="3851300444" sldId="285"/>
            <ac:picMk id="15" creationId="{791AE23E-90C9-4963-96E2-8DADBFC3BC09}"/>
          </ac:picMkLst>
        </pc:picChg>
        <pc:picChg chg="add del">
          <ac:chgData name="Kimble Love" userId="1f2c16c95f855842" providerId="LiveId" clId="{A6357788-4132-4452-B2CE-B4EE571372F2}" dt="2018-11-11T13:46:28.205" v="2201" actId="26606"/>
          <ac:picMkLst>
            <pc:docMk/>
            <pc:sldMk cId="3851300444" sldId="285"/>
            <ac:picMk id="17" creationId="{C5F93E90-4379-4AAC-B021-E5FA6D974AED}"/>
          </ac:picMkLst>
        </pc:picChg>
        <pc:picChg chg="add del">
          <ac:chgData name="Kimble Love" userId="1f2c16c95f855842" providerId="LiveId" clId="{A6357788-4132-4452-B2CE-B4EE571372F2}" dt="2018-11-11T13:46:40.755" v="2204" actId="26606"/>
          <ac:picMkLst>
            <pc:docMk/>
            <pc:sldMk cId="3851300444" sldId="285"/>
            <ac:picMk id="27" creationId="{7594FC8B-8CD2-407F-94F1-9C71F5AEC2B6}"/>
          </ac:picMkLst>
        </pc:picChg>
        <pc:picChg chg="add del">
          <ac:chgData name="Kimble Love" userId="1f2c16c95f855842" providerId="LiveId" clId="{A6357788-4132-4452-B2CE-B4EE571372F2}" dt="2018-11-11T13:46:40.755" v="2204" actId="26606"/>
          <ac:picMkLst>
            <pc:docMk/>
            <pc:sldMk cId="3851300444" sldId="285"/>
            <ac:picMk id="28" creationId="{DBABC971-8D40-4A4F-AC60-28B9172789B9}"/>
          </ac:picMkLst>
        </pc:picChg>
        <pc:picChg chg="add del">
          <ac:chgData name="Kimble Love" userId="1f2c16c95f855842" providerId="LiveId" clId="{A6357788-4132-4452-B2CE-B4EE571372F2}" dt="2018-11-11T13:46:40.755" v="2204" actId="26606"/>
          <ac:picMkLst>
            <pc:docMk/>
            <pc:sldMk cId="3851300444" sldId="285"/>
            <ac:picMk id="30" creationId="{791AE23E-90C9-4963-96E2-8DADBFC3BC09}"/>
          </ac:picMkLst>
        </pc:picChg>
        <pc:picChg chg="add del">
          <ac:chgData name="Kimble Love" userId="1f2c16c95f855842" providerId="LiveId" clId="{A6357788-4132-4452-B2CE-B4EE571372F2}" dt="2018-11-11T13:46:40.755" v="2204" actId="26606"/>
          <ac:picMkLst>
            <pc:docMk/>
            <pc:sldMk cId="3851300444" sldId="285"/>
            <ac:picMk id="31" creationId="{C5F93E90-4379-4AAC-B021-E5FA6D974AED}"/>
          </ac:picMkLst>
        </pc:picChg>
        <pc:picChg chg="add">
          <ac:chgData name="Kimble Love" userId="1f2c16c95f855842" providerId="LiveId" clId="{A6357788-4132-4452-B2CE-B4EE571372F2}" dt="2018-11-11T13:46:40.755" v="2204" actId="26606"/>
          <ac:picMkLst>
            <pc:docMk/>
            <pc:sldMk cId="3851300444" sldId="285"/>
            <ac:picMk id="38" creationId="{7594FC8B-8CD2-407F-94F1-9C71F5AEC2B6}"/>
          </ac:picMkLst>
        </pc:picChg>
        <pc:picChg chg="add">
          <ac:chgData name="Kimble Love" userId="1f2c16c95f855842" providerId="LiveId" clId="{A6357788-4132-4452-B2CE-B4EE571372F2}" dt="2018-11-11T13:46:40.755" v="2204" actId="26606"/>
          <ac:picMkLst>
            <pc:docMk/>
            <pc:sldMk cId="3851300444" sldId="285"/>
            <ac:picMk id="40" creationId="{DBABC971-8D40-4A4F-AC60-28B9172789B9}"/>
          </ac:picMkLst>
        </pc:picChg>
        <pc:picChg chg="add">
          <ac:chgData name="Kimble Love" userId="1f2c16c95f855842" providerId="LiveId" clId="{A6357788-4132-4452-B2CE-B4EE571372F2}" dt="2018-11-11T13:46:40.755" v="2204" actId="26606"/>
          <ac:picMkLst>
            <pc:docMk/>
            <pc:sldMk cId="3851300444" sldId="285"/>
            <ac:picMk id="44" creationId="{791AE23E-90C9-4963-96E2-8DADBFC3BC09}"/>
          </ac:picMkLst>
        </pc:picChg>
        <pc:picChg chg="add">
          <ac:chgData name="Kimble Love" userId="1f2c16c95f855842" providerId="LiveId" clId="{A6357788-4132-4452-B2CE-B4EE571372F2}" dt="2018-11-11T13:46:40.755" v="2204" actId="26606"/>
          <ac:picMkLst>
            <pc:docMk/>
            <pc:sldMk cId="3851300444" sldId="285"/>
            <ac:picMk id="46" creationId="{C5F93E90-4379-4AAC-B021-E5FA6D974AED}"/>
          </ac:picMkLst>
        </pc:picChg>
      </pc:sldChg>
      <pc:sldChg chg="addSp delSp modSp add mod setBg">
        <pc:chgData name="Kimble Love" userId="1f2c16c95f855842" providerId="LiveId" clId="{A6357788-4132-4452-B2CE-B4EE571372F2}" dt="2018-11-11T13:46:12.657" v="2199" actId="26606"/>
        <pc:sldMkLst>
          <pc:docMk/>
          <pc:sldMk cId="241207599" sldId="286"/>
        </pc:sldMkLst>
        <pc:spChg chg="mod">
          <ac:chgData name="Kimble Love" userId="1f2c16c95f855842" providerId="LiveId" clId="{A6357788-4132-4452-B2CE-B4EE571372F2}" dt="2018-11-11T13:46:12.657" v="2199" actId="26606"/>
          <ac:spMkLst>
            <pc:docMk/>
            <pc:sldMk cId="241207599" sldId="286"/>
            <ac:spMk id="2" creationId="{04775ABE-5419-4A23-9012-2173F50DFD73}"/>
          </ac:spMkLst>
        </pc:spChg>
        <pc:spChg chg="del">
          <ac:chgData name="Kimble Love" userId="1f2c16c95f855842" providerId="LiveId" clId="{A6357788-4132-4452-B2CE-B4EE571372F2}" dt="2018-11-11T13:46:06.130" v="2198"/>
          <ac:spMkLst>
            <pc:docMk/>
            <pc:sldMk cId="241207599" sldId="286"/>
            <ac:spMk id="3" creationId="{6E06407E-43BB-412F-AEB8-12FD869E4564}"/>
          </ac:spMkLst>
        </pc:spChg>
        <pc:spChg chg="add">
          <ac:chgData name="Kimble Love" userId="1f2c16c95f855842" providerId="LiveId" clId="{A6357788-4132-4452-B2CE-B4EE571372F2}" dt="2018-11-11T13:46:12.657" v="2199" actId="26606"/>
          <ac:spMkLst>
            <pc:docMk/>
            <pc:sldMk cId="241207599" sldId="286"/>
            <ac:spMk id="13" creationId="{8F54B2FB-3F54-4350-8D1B-F86D677CA7ED}"/>
          </ac:spMkLst>
        </pc:spChg>
        <pc:spChg chg="add">
          <ac:chgData name="Kimble Love" userId="1f2c16c95f855842" providerId="LiveId" clId="{A6357788-4132-4452-B2CE-B4EE571372F2}" dt="2018-11-11T13:46:12.657" v="2199" actId="26606"/>
          <ac:spMkLst>
            <pc:docMk/>
            <pc:sldMk cId="241207599" sldId="286"/>
            <ac:spMk id="19" creationId="{DDB56DB5-0324-4F79-9AB8-CB18C1DC8743}"/>
          </ac:spMkLst>
        </pc:spChg>
        <pc:picChg chg="add mod">
          <ac:chgData name="Kimble Love" userId="1f2c16c95f855842" providerId="LiveId" clId="{A6357788-4132-4452-B2CE-B4EE571372F2}" dt="2018-11-11T13:46:12.657" v="2199" actId="26606"/>
          <ac:picMkLst>
            <pc:docMk/>
            <pc:sldMk cId="241207599" sldId="286"/>
            <ac:picMk id="4" creationId="{88F7259C-B68C-4CB4-80CD-7DD745A9D161}"/>
          </ac:picMkLst>
        </pc:picChg>
        <pc:picChg chg="add">
          <ac:chgData name="Kimble Love" userId="1f2c16c95f855842" providerId="LiveId" clId="{A6357788-4132-4452-B2CE-B4EE571372F2}" dt="2018-11-11T13:46:12.657" v="2199" actId="26606"/>
          <ac:picMkLst>
            <pc:docMk/>
            <pc:sldMk cId="241207599" sldId="286"/>
            <ac:picMk id="9" creationId="{AA085689-791F-4B8F-9F30-12415B97D366}"/>
          </ac:picMkLst>
        </pc:picChg>
        <pc:picChg chg="add">
          <ac:chgData name="Kimble Love" userId="1f2c16c95f855842" providerId="LiveId" clId="{A6357788-4132-4452-B2CE-B4EE571372F2}" dt="2018-11-11T13:46:12.657" v="2199" actId="26606"/>
          <ac:picMkLst>
            <pc:docMk/>
            <pc:sldMk cId="241207599" sldId="286"/>
            <ac:picMk id="11" creationId="{AA3FED7F-6821-47C0-A464-E9278B24129E}"/>
          </ac:picMkLst>
        </pc:picChg>
        <pc:picChg chg="add">
          <ac:chgData name="Kimble Love" userId="1f2c16c95f855842" providerId="LiveId" clId="{A6357788-4132-4452-B2CE-B4EE571372F2}" dt="2018-11-11T13:46:12.657" v="2199" actId="26606"/>
          <ac:picMkLst>
            <pc:docMk/>
            <pc:sldMk cId="241207599" sldId="286"/>
            <ac:picMk id="15" creationId="{561B34F5-88E5-4711-BC16-3005C29AD7C6}"/>
          </ac:picMkLst>
        </pc:picChg>
        <pc:picChg chg="add">
          <ac:chgData name="Kimble Love" userId="1f2c16c95f855842" providerId="LiveId" clId="{A6357788-4132-4452-B2CE-B4EE571372F2}" dt="2018-11-11T13:46:12.657" v="2199" actId="26606"/>
          <ac:picMkLst>
            <pc:docMk/>
            <pc:sldMk cId="241207599" sldId="286"/>
            <ac:picMk id="17" creationId="{4F3661D0-2268-4D3E-88BA-0647BCBE33AF}"/>
          </ac:picMkLst>
        </pc:picChg>
      </pc:sldChg>
      <pc:sldChg chg="addSp delSp modSp add mod setBg">
        <pc:chgData name="Kimble Love" userId="1f2c16c95f855842" providerId="LiveId" clId="{A6357788-4132-4452-B2CE-B4EE571372F2}" dt="2018-11-11T13:47:06.583" v="2209" actId="26606"/>
        <pc:sldMkLst>
          <pc:docMk/>
          <pc:sldMk cId="2343188645" sldId="287"/>
        </pc:sldMkLst>
        <pc:spChg chg="mod">
          <ac:chgData name="Kimble Love" userId="1f2c16c95f855842" providerId="LiveId" clId="{A6357788-4132-4452-B2CE-B4EE571372F2}" dt="2018-11-11T13:47:06.583" v="2209" actId="26606"/>
          <ac:spMkLst>
            <pc:docMk/>
            <pc:sldMk cId="2343188645" sldId="287"/>
            <ac:spMk id="2" creationId="{1C6AA7AF-2E4A-426E-821C-D93872112087}"/>
          </ac:spMkLst>
        </pc:spChg>
        <pc:spChg chg="del">
          <ac:chgData name="Kimble Love" userId="1f2c16c95f855842" providerId="LiveId" clId="{A6357788-4132-4452-B2CE-B4EE571372F2}" dt="2018-11-11T13:47:02.643" v="2206"/>
          <ac:spMkLst>
            <pc:docMk/>
            <pc:sldMk cId="2343188645" sldId="287"/>
            <ac:spMk id="3" creationId="{7185E9E5-F4A0-4C52-A931-AF273897B0E5}"/>
          </ac:spMkLst>
        </pc:spChg>
        <pc:spChg chg="add">
          <ac:chgData name="Kimble Love" userId="1f2c16c95f855842" providerId="LiveId" clId="{A6357788-4132-4452-B2CE-B4EE571372F2}" dt="2018-11-11T13:47:06.583" v="2209" actId="26606"/>
          <ac:spMkLst>
            <pc:docMk/>
            <pc:sldMk cId="2343188645" sldId="287"/>
            <ac:spMk id="14" creationId="{8F54B2FB-3F54-4350-8D1B-F86D677CA7ED}"/>
          </ac:spMkLst>
        </pc:spChg>
        <pc:spChg chg="add">
          <ac:chgData name="Kimble Love" userId="1f2c16c95f855842" providerId="LiveId" clId="{A6357788-4132-4452-B2CE-B4EE571372F2}" dt="2018-11-11T13:47:06.583" v="2209" actId="26606"/>
          <ac:spMkLst>
            <pc:docMk/>
            <pc:sldMk cId="2343188645" sldId="287"/>
            <ac:spMk id="20" creationId="{DDB56DB5-0324-4F79-9AB8-CB18C1DC8743}"/>
          </ac:spMkLst>
        </pc:spChg>
        <pc:picChg chg="add mod">
          <ac:chgData name="Kimble Love" userId="1f2c16c95f855842" providerId="LiveId" clId="{A6357788-4132-4452-B2CE-B4EE571372F2}" dt="2018-11-11T13:47:06.583" v="2209" actId="26606"/>
          <ac:picMkLst>
            <pc:docMk/>
            <pc:sldMk cId="2343188645" sldId="287"/>
            <ac:picMk id="5" creationId="{629992FA-18D5-48A9-B681-196613F9777F}"/>
          </ac:picMkLst>
        </pc:picChg>
        <pc:picChg chg="add">
          <ac:chgData name="Kimble Love" userId="1f2c16c95f855842" providerId="LiveId" clId="{A6357788-4132-4452-B2CE-B4EE571372F2}" dt="2018-11-11T13:47:06.583" v="2209" actId="26606"/>
          <ac:picMkLst>
            <pc:docMk/>
            <pc:sldMk cId="2343188645" sldId="287"/>
            <ac:picMk id="10" creationId="{AA085689-791F-4B8F-9F30-12415B97D366}"/>
          </ac:picMkLst>
        </pc:picChg>
        <pc:picChg chg="add">
          <ac:chgData name="Kimble Love" userId="1f2c16c95f855842" providerId="LiveId" clId="{A6357788-4132-4452-B2CE-B4EE571372F2}" dt="2018-11-11T13:47:06.583" v="2209" actId="26606"/>
          <ac:picMkLst>
            <pc:docMk/>
            <pc:sldMk cId="2343188645" sldId="287"/>
            <ac:picMk id="12" creationId="{AA3FED7F-6821-47C0-A464-E9278B24129E}"/>
          </ac:picMkLst>
        </pc:picChg>
        <pc:picChg chg="add">
          <ac:chgData name="Kimble Love" userId="1f2c16c95f855842" providerId="LiveId" clId="{A6357788-4132-4452-B2CE-B4EE571372F2}" dt="2018-11-11T13:47:06.583" v="2209" actId="26606"/>
          <ac:picMkLst>
            <pc:docMk/>
            <pc:sldMk cId="2343188645" sldId="287"/>
            <ac:picMk id="16" creationId="{561B34F5-88E5-4711-BC16-3005C29AD7C6}"/>
          </ac:picMkLst>
        </pc:picChg>
        <pc:picChg chg="add">
          <ac:chgData name="Kimble Love" userId="1f2c16c95f855842" providerId="LiveId" clId="{A6357788-4132-4452-B2CE-B4EE571372F2}" dt="2018-11-11T13:47:06.583" v="2209" actId="26606"/>
          <ac:picMkLst>
            <pc:docMk/>
            <pc:sldMk cId="2343188645" sldId="287"/>
            <ac:picMk id="18" creationId="{4F3661D0-2268-4D3E-88BA-0647BCBE33AF}"/>
          </ac:picMkLst>
        </pc:picChg>
      </pc:sldChg>
      <pc:sldChg chg="addSp delSp modSp add mod setBg">
        <pc:chgData name="Kimble Love" userId="1f2c16c95f855842" providerId="LiveId" clId="{A6357788-4132-4452-B2CE-B4EE571372F2}" dt="2018-11-11T13:47:32.499" v="2214" actId="26606"/>
        <pc:sldMkLst>
          <pc:docMk/>
          <pc:sldMk cId="1423086419" sldId="288"/>
        </pc:sldMkLst>
        <pc:spChg chg="mod">
          <ac:chgData name="Kimble Love" userId="1f2c16c95f855842" providerId="LiveId" clId="{A6357788-4132-4452-B2CE-B4EE571372F2}" dt="2018-11-11T13:47:32.499" v="2214" actId="26606"/>
          <ac:spMkLst>
            <pc:docMk/>
            <pc:sldMk cId="1423086419" sldId="288"/>
            <ac:spMk id="2" creationId="{ECAF8FD6-DD7B-4DBA-AC7B-54DCC3A8230E}"/>
          </ac:spMkLst>
        </pc:spChg>
        <pc:spChg chg="del">
          <ac:chgData name="Kimble Love" userId="1f2c16c95f855842" providerId="LiveId" clId="{A6357788-4132-4452-B2CE-B4EE571372F2}" dt="2018-11-11T13:47:30.215" v="2211"/>
          <ac:spMkLst>
            <pc:docMk/>
            <pc:sldMk cId="1423086419" sldId="288"/>
            <ac:spMk id="3" creationId="{5E709ADD-5C87-4C43-9D63-2574568EE49A}"/>
          </ac:spMkLst>
        </pc:spChg>
        <pc:spChg chg="add">
          <ac:chgData name="Kimble Love" userId="1f2c16c95f855842" providerId="LiveId" clId="{A6357788-4132-4452-B2CE-B4EE571372F2}" dt="2018-11-11T13:47:32.499" v="2214" actId="26606"/>
          <ac:spMkLst>
            <pc:docMk/>
            <pc:sldMk cId="1423086419" sldId="288"/>
            <ac:spMk id="14" creationId="{8F54B2FB-3F54-4350-8D1B-F86D677CA7ED}"/>
          </ac:spMkLst>
        </pc:spChg>
        <pc:spChg chg="add">
          <ac:chgData name="Kimble Love" userId="1f2c16c95f855842" providerId="LiveId" clId="{A6357788-4132-4452-B2CE-B4EE571372F2}" dt="2018-11-11T13:47:32.499" v="2214" actId="26606"/>
          <ac:spMkLst>
            <pc:docMk/>
            <pc:sldMk cId="1423086419" sldId="288"/>
            <ac:spMk id="20" creationId="{DDB56DB5-0324-4F79-9AB8-CB18C1DC8743}"/>
          </ac:spMkLst>
        </pc:spChg>
        <pc:picChg chg="add mod">
          <ac:chgData name="Kimble Love" userId="1f2c16c95f855842" providerId="LiveId" clId="{A6357788-4132-4452-B2CE-B4EE571372F2}" dt="2018-11-11T13:47:32.499" v="2214" actId="26606"/>
          <ac:picMkLst>
            <pc:docMk/>
            <pc:sldMk cId="1423086419" sldId="288"/>
            <ac:picMk id="5" creationId="{E03A0315-08ED-4F36-B482-BF600A05DDCD}"/>
          </ac:picMkLst>
        </pc:picChg>
        <pc:picChg chg="add">
          <ac:chgData name="Kimble Love" userId="1f2c16c95f855842" providerId="LiveId" clId="{A6357788-4132-4452-B2CE-B4EE571372F2}" dt="2018-11-11T13:47:32.499" v="2214" actId="26606"/>
          <ac:picMkLst>
            <pc:docMk/>
            <pc:sldMk cId="1423086419" sldId="288"/>
            <ac:picMk id="10" creationId="{AA085689-791F-4B8F-9F30-12415B97D366}"/>
          </ac:picMkLst>
        </pc:picChg>
        <pc:picChg chg="add">
          <ac:chgData name="Kimble Love" userId="1f2c16c95f855842" providerId="LiveId" clId="{A6357788-4132-4452-B2CE-B4EE571372F2}" dt="2018-11-11T13:47:32.499" v="2214" actId="26606"/>
          <ac:picMkLst>
            <pc:docMk/>
            <pc:sldMk cId="1423086419" sldId="288"/>
            <ac:picMk id="12" creationId="{AA3FED7F-6821-47C0-A464-E9278B24129E}"/>
          </ac:picMkLst>
        </pc:picChg>
        <pc:picChg chg="add">
          <ac:chgData name="Kimble Love" userId="1f2c16c95f855842" providerId="LiveId" clId="{A6357788-4132-4452-B2CE-B4EE571372F2}" dt="2018-11-11T13:47:32.499" v="2214" actId="26606"/>
          <ac:picMkLst>
            <pc:docMk/>
            <pc:sldMk cId="1423086419" sldId="288"/>
            <ac:picMk id="16" creationId="{561B34F5-88E5-4711-BC16-3005C29AD7C6}"/>
          </ac:picMkLst>
        </pc:picChg>
        <pc:picChg chg="add">
          <ac:chgData name="Kimble Love" userId="1f2c16c95f855842" providerId="LiveId" clId="{A6357788-4132-4452-B2CE-B4EE571372F2}" dt="2018-11-11T13:47:32.499" v="2214" actId="26606"/>
          <ac:picMkLst>
            <pc:docMk/>
            <pc:sldMk cId="1423086419" sldId="288"/>
            <ac:picMk id="18" creationId="{4F3661D0-2268-4D3E-88BA-0647BCBE33AF}"/>
          </ac:picMkLst>
        </pc:picChg>
      </pc:sldChg>
      <pc:sldChg chg="addSp delSp modSp add mod setBg">
        <pc:chgData name="Kimble Love" userId="1f2c16c95f855842" providerId="LiveId" clId="{A6357788-4132-4452-B2CE-B4EE571372F2}" dt="2018-11-11T13:47:52.016" v="2217" actId="26606"/>
        <pc:sldMkLst>
          <pc:docMk/>
          <pc:sldMk cId="1850714559" sldId="289"/>
        </pc:sldMkLst>
        <pc:spChg chg="mod">
          <ac:chgData name="Kimble Love" userId="1f2c16c95f855842" providerId="LiveId" clId="{A6357788-4132-4452-B2CE-B4EE571372F2}" dt="2018-11-11T13:47:52.016" v="2217" actId="26606"/>
          <ac:spMkLst>
            <pc:docMk/>
            <pc:sldMk cId="1850714559" sldId="289"/>
            <ac:spMk id="2" creationId="{02E5C615-6233-4AEB-944E-48D7B74CE25A}"/>
          </ac:spMkLst>
        </pc:spChg>
        <pc:spChg chg="del">
          <ac:chgData name="Kimble Love" userId="1f2c16c95f855842" providerId="LiveId" clId="{A6357788-4132-4452-B2CE-B4EE571372F2}" dt="2018-11-11T13:47:49.718" v="2216"/>
          <ac:spMkLst>
            <pc:docMk/>
            <pc:sldMk cId="1850714559" sldId="289"/>
            <ac:spMk id="3" creationId="{B5BBF62A-3378-4D53-A818-021C3534F9F2}"/>
          </ac:spMkLst>
        </pc:spChg>
        <pc:spChg chg="add">
          <ac:chgData name="Kimble Love" userId="1f2c16c95f855842" providerId="LiveId" clId="{A6357788-4132-4452-B2CE-B4EE571372F2}" dt="2018-11-11T13:47:52.016" v="2217" actId="26606"/>
          <ac:spMkLst>
            <pc:docMk/>
            <pc:sldMk cId="1850714559" sldId="289"/>
            <ac:spMk id="14" creationId="{8F54B2FB-3F54-4350-8D1B-F86D677CA7ED}"/>
          </ac:spMkLst>
        </pc:spChg>
        <pc:spChg chg="add">
          <ac:chgData name="Kimble Love" userId="1f2c16c95f855842" providerId="LiveId" clId="{A6357788-4132-4452-B2CE-B4EE571372F2}" dt="2018-11-11T13:47:52.016" v="2217" actId="26606"/>
          <ac:spMkLst>
            <pc:docMk/>
            <pc:sldMk cId="1850714559" sldId="289"/>
            <ac:spMk id="20" creationId="{DDB56DB5-0324-4F79-9AB8-CB18C1DC8743}"/>
          </ac:spMkLst>
        </pc:spChg>
        <pc:picChg chg="add mod">
          <ac:chgData name="Kimble Love" userId="1f2c16c95f855842" providerId="LiveId" clId="{A6357788-4132-4452-B2CE-B4EE571372F2}" dt="2018-11-11T13:47:52.016" v="2217" actId="26606"/>
          <ac:picMkLst>
            <pc:docMk/>
            <pc:sldMk cId="1850714559" sldId="289"/>
            <ac:picMk id="5" creationId="{630A233A-97CC-4030-8C15-D6EB7CC0859B}"/>
          </ac:picMkLst>
        </pc:picChg>
        <pc:picChg chg="add">
          <ac:chgData name="Kimble Love" userId="1f2c16c95f855842" providerId="LiveId" clId="{A6357788-4132-4452-B2CE-B4EE571372F2}" dt="2018-11-11T13:47:52.016" v="2217" actId="26606"/>
          <ac:picMkLst>
            <pc:docMk/>
            <pc:sldMk cId="1850714559" sldId="289"/>
            <ac:picMk id="10" creationId="{AA085689-791F-4B8F-9F30-12415B97D366}"/>
          </ac:picMkLst>
        </pc:picChg>
        <pc:picChg chg="add">
          <ac:chgData name="Kimble Love" userId="1f2c16c95f855842" providerId="LiveId" clId="{A6357788-4132-4452-B2CE-B4EE571372F2}" dt="2018-11-11T13:47:52.016" v="2217" actId="26606"/>
          <ac:picMkLst>
            <pc:docMk/>
            <pc:sldMk cId="1850714559" sldId="289"/>
            <ac:picMk id="12" creationId="{AA3FED7F-6821-47C0-A464-E9278B24129E}"/>
          </ac:picMkLst>
        </pc:picChg>
        <pc:picChg chg="add">
          <ac:chgData name="Kimble Love" userId="1f2c16c95f855842" providerId="LiveId" clId="{A6357788-4132-4452-B2CE-B4EE571372F2}" dt="2018-11-11T13:47:52.016" v="2217" actId="26606"/>
          <ac:picMkLst>
            <pc:docMk/>
            <pc:sldMk cId="1850714559" sldId="289"/>
            <ac:picMk id="16" creationId="{561B34F5-88E5-4711-BC16-3005C29AD7C6}"/>
          </ac:picMkLst>
        </pc:picChg>
        <pc:picChg chg="add">
          <ac:chgData name="Kimble Love" userId="1f2c16c95f855842" providerId="LiveId" clId="{A6357788-4132-4452-B2CE-B4EE571372F2}" dt="2018-11-11T13:47:52.016" v="2217" actId="26606"/>
          <ac:picMkLst>
            <pc:docMk/>
            <pc:sldMk cId="1850714559" sldId="289"/>
            <ac:picMk id="18" creationId="{4F3661D0-2268-4D3E-88BA-0647BCBE33AF}"/>
          </ac:picMkLst>
        </pc:picChg>
      </pc:sldChg>
      <pc:sldChg chg="addSp delSp modSp add mod setBg">
        <pc:chgData name="Kimble Love" userId="1f2c16c95f855842" providerId="LiveId" clId="{A6357788-4132-4452-B2CE-B4EE571372F2}" dt="2018-11-11T13:48:37.728" v="2226" actId="1076"/>
        <pc:sldMkLst>
          <pc:docMk/>
          <pc:sldMk cId="3756134208" sldId="290"/>
        </pc:sldMkLst>
        <pc:spChg chg="mod">
          <ac:chgData name="Kimble Love" userId="1f2c16c95f855842" providerId="LiveId" clId="{A6357788-4132-4452-B2CE-B4EE571372F2}" dt="2018-11-11T13:48:31.817" v="2224" actId="26606"/>
          <ac:spMkLst>
            <pc:docMk/>
            <pc:sldMk cId="3756134208" sldId="290"/>
            <ac:spMk id="2" creationId="{A945453F-E39F-4F95-AF3F-4E206E29272F}"/>
          </ac:spMkLst>
        </pc:spChg>
        <pc:spChg chg="del">
          <ac:chgData name="Kimble Love" userId="1f2c16c95f855842" providerId="LiveId" clId="{A6357788-4132-4452-B2CE-B4EE571372F2}" dt="2018-11-11T13:48:20.916" v="2219"/>
          <ac:spMkLst>
            <pc:docMk/>
            <pc:sldMk cId="3756134208" sldId="290"/>
            <ac:spMk id="3" creationId="{ABAC76DB-6053-42C2-B495-81A02C632653}"/>
          </ac:spMkLst>
        </pc:spChg>
        <pc:spChg chg="add del">
          <ac:chgData name="Kimble Love" userId="1f2c16c95f855842" providerId="LiveId" clId="{A6357788-4132-4452-B2CE-B4EE571372F2}" dt="2018-11-11T13:48:31.770" v="2223" actId="26606"/>
          <ac:spMkLst>
            <pc:docMk/>
            <pc:sldMk cId="3756134208" sldId="290"/>
            <ac:spMk id="14" creationId="{B9C04DC5-313B-4FE4-B868-5672A376419F}"/>
          </ac:spMkLst>
        </pc:spChg>
        <pc:spChg chg="add del">
          <ac:chgData name="Kimble Love" userId="1f2c16c95f855842" providerId="LiveId" clId="{A6357788-4132-4452-B2CE-B4EE571372F2}" dt="2018-11-11T13:48:31.770" v="2223" actId="26606"/>
          <ac:spMkLst>
            <pc:docMk/>
            <pc:sldMk cId="3756134208" sldId="290"/>
            <ac:spMk id="20" creationId="{329FDD08-42D8-4AFF-90E5-5DAA5BC4CBD8}"/>
          </ac:spMkLst>
        </pc:spChg>
        <pc:spChg chg="add del">
          <ac:chgData name="Kimble Love" userId="1f2c16c95f855842" providerId="LiveId" clId="{A6357788-4132-4452-B2CE-B4EE571372F2}" dt="2018-11-11T13:48:31.770" v="2223" actId="26606"/>
          <ac:spMkLst>
            <pc:docMk/>
            <pc:sldMk cId="3756134208" sldId="290"/>
            <ac:spMk id="22" creationId="{4C1E981B-F06E-48B4-9275-F4B261AFCAC0}"/>
          </ac:spMkLst>
        </pc:spChg>
        <pc:spChg chg="add del">
          <ac:chgData name="Kimble Love" userId="1f2c16c95f855842" providerId="LiveId" clId="{A6357788-4132-4452-B2CE-B4EE571372F2}" dt="2018-11-11T13:48:31.770" v="2223" actId="26606"/>
          <ac:spMkLst>
            <pc:docMk/>
            <pc:sldMk cId="3756134208" sldId="290"/>
            <ac:spMk id="24" creationId="{312E2C24-0CD2-4071-8CE2-B059993A99EF}"/>
          </ac:spMkLst>
        </pc:spChg>
        <pc:spChg chg="add del">
          <ac:chgData name="Kimble Love" userId="1f2c16c95f855842" providerId="LiveId" clId="{A6357788-4132-4452-B2CE-B4EE571372F2}" dt="2018-11-11T13:48:31.770" v="2223" actId="26606"/>
          <ac:spMkLst>
            <pc:docMk/>
            <pc:sldMk cId="3756134208" sldId="290"/>
            <ac:spMk id="26" creationId="{24F1DC13-C830-4B86-A9C6-927F5C55DBD7}"/>
          </ac:spMkLst>
        </pc:spChg>
        <pc:spChg chg="add">
          <ac:chgData name="Kimble Love" userId="1f2c16c95f855842" providerId="LiveId" clId="{A6357788-4132-4452-B2CE-B4EE571372F2}" dt="2018-11-11T13:48:31.817" v="2224" actId="26606"/>
          <ac:spMkLst>
            <pc:docMk/>
            <pc:sldMk cId="3756134208" sldId="290"/>
            <ac:spMk id="28" creationId="{B9BD6C6C-3BED-4E8F-BE93-7A874D112F9E}"/>
          </ac:spMkLst>
        </pc:spChg>
        <pc:picChg chg="add del mod">
          <ac:chgData name="Kimble Love" userId="1f2c16c95f855842" providerId="LiveId" clId="{A6357788-4132-4452-B2CE-B4EE571372F2}" dt="2018-11-11T13:48:31.817" v="2224" actId="26606"/>
          <ac:picMkLst>
            <pc:docMk/>
            <pc:sldMk cId="3756134208" sldId="290"/>
            <ac:picMk id="5" creationId="{A361AE99-AEEB-417F-A694-04CA87463E83}"/>
          </ac:picMkLst>
        </pc:picChg>
        <pc:picChg chg="add mod">
          <ac:chgData name="Kimble Love" userId="1f2c16c95f855842" providerId="LiveId" clId="{A6357788-4132-4452-B2CE-B4EE571372F2}" dt="2018-11-11T13:48:37.728" v="2226" actId="1076"/>
          <ac:picMkLst>
            <pc:docMk/>
            <pc:sldMk cId="3756134208" sldId="290"/>
            <ac:picMk id="8" creationId="{A361AE99-AEEB-417F-A694-04CA87463E83}"/>
          </ac:picMkLst>
        </pc:picChg>
        <pc:picChg chg="add del">
          <ac:chgData name="Kimble Love" userId="1f2c16c95f855842" providerId="LiveId" clId="{A6357788-4132-4452-B2CE-B4EE571372F2}" dt="2018-11-11T13:48:31.770" v="2223" actId="26606"/>
          <ac:picMkLst>
            <pc:docMk/>
            <pc:sldMk cId="3756134208" sldId="290"/>
            <ac:picMk id="10" creationId="{7594FC8B-8CD2-407F-94F1-9C71F5AEC2B6}"/>
          </ac:picMkLst>
        </pc:picChg>
        <pc:picChg chg="add del">
          <ac:chgData name="Kimble Love" userId="1f2c16c95f855842" providerId="LiveId" clId="{A6357788-4132-4452-B2CE-B4EE571372F2}" dt="2018-11-11T13:48:31.770" v="2223" actId="26606"/>
          <ac:picMkLst>
            <pc:docMk/>
            <pc:sldMk cId="3756134208" sldId="290"/>
            <ac:picMk id="12" creationId="{DBABC971-8D40-4A4F-AC60-28B9172789B9}"/>
          </ac:picMkLst>
        </pc:picChg>
        <pc:picChg chg="add del">
          <ac:chgData name="Kimble Love" userId="1f2c16c95f855842" providerId="LiveId" clId="{A6357788-4132-4452-B2CE-B4EE571372F2}" dt="2018-11-11T13:48:31.770" v="2223" actId="26606"/>
          <ac:picMkLst>
            <pc:docMk/>
            <pc:sldMk cId="3756134208" sldId="290"/>
            <ac:picMk id="16" creationId="{791AE23E-90C9-4963-96E2-8DADBFC3BC09}"/>
          </ac:picMkLst>
        </pc:picChg>
        <pc:picChg chg="add del">
          <ac:chgData name="Kimble Love" userId="1f2c16c95f855842" providerId="LiveId" clId="{A6357788-4132-4452-B2CE-B4EE571372F2}" dt="2018-11-11T13:48:31.770" v="2223" actId="26606"/>
          <ac:picMkLst>
            <pc:docMk/>
            <pc:sldMk cId="3756134208" sldId="290"/>
            <ac:picMk id="18" creationId="{C5F93E90-4379-4AAC-B021-E5FA6D974AED}"/>
          </ac:picMkLst>
        </pc:picChg>
      </pc:sldChg>
      <pc:sldChg chg="addSp delSp modSp add del mod setBg">
        <pc:chgData name="Kimble Love" userId="1f2c16c95f855842" providerId="LiveId" clId="{A6357788-4132-4452-B2CE-B4EE571372F2}" dt="2018-11-11T14:00:28.462" v="2361" actId="2696"/>
        <pc:sldMkLst>
          <pc:docMk/>
          <pc:sldMk cId="1344196771" sldId="291"/>
        </pc:sldMkLst>
        <pc:spChg chg="mod">
          <ac:chgData name="Kimble Love" userId="1f2c16c95f855842" providerId="LiveId" clId="{A6357788-4132-4452-B2CE-B4EE571372F2}" dt="2018-11-11T13:57:01.412" v="2350" actId="6549"/>
          <ac:spMkLst>
            <pc:docMk/>
            <pc:sldMk cId="1344196771" sldId="291"/>
            <ac:spMk id="2" creationId="{23D7E8AB-24CC-412C-A13B-ED7E506C122B}"/>
          </ac:spMkLst>
        </pc:spChg>
        <pc:spChg chg="del">
          <ac:chgData name="Kimble Love" userId="1f2c16c95f855842" providerId="LiveId" clId="{A6357788-4132-4452-B2CE-B4EE571372F2}" dt="2018-11-11T13:52:03.805" v="2248"/>
          <ac:spMkLst>
            <pc:docMk/>
            <pc:sldMk cId="1344196771" sldId="291"/>
            <ac:spMk id="3" creationId="{4AA7D7BB-3F59-414D-A4AA-76AD4405FF09}"/>
          </ac:spMkLst>
        </pc:spChg>
        <pc:spChg chg="add del mod">
          <ac:chgData name="Kimble Love" userId="1f2c16c95f855842" providerId="LiveId" clId="{A6357788-4132-4452-B2CE-B4EE571372F2}" dt="2018-11-11T13:55:35.124" v="2288"/>
          <ac:spMkLst>
            <pc:docMk/>
            <pc:sldMk cId="1344196771" sldId="291"/>
            <ac:spMk id="6" creationId="{F105DFEA-027E-4EFB-AC7A-75269E37499B}"/>
          </ac:spMkLst>
        </pc:spChg>
        <pc:spChg chg="add del">
          <ac:chgData name="Kimble Love" userId="1f2c16c95f855842" providerId="LiveId" clId="{A6357788-4132-4452-B2CE-B4EE571372F2}" dt="2018-11-11T13:53:42.858" v="2281" actId="26606"/>
          <ac:spMkLst>
            <pc:docMk/>
            <pc:sldMk cId="1344196771" sldId="291"/>
            <ac:spMk id="77" creationId="{74E4178E-1E41-4E39-8171-5EEC297F4207}"/>
          </ac:spMkLst>
        </pc:spChg>
        <pc:spChg chg="add del">
          <ac:chgData name="Kimble Love" userId="1f2c16c95f855842" providerId="LiveId" clId="{A6357788-4132-4452-B2CE-B4EE571372F2}" dt="2018-11-11T13:53:42.858" v="2281" actId="26606"/>
          <ac:spMkLst>
            <pc:docMk/>
            <pc:sldMk cId="1344196771" sldId="291"/>
            <ac:spMk id="83" creationId="{0421F718-8F86-42C4-86D6-42E6DB59749D}"/>
          </ac:spMkLst>
        </pc:spChg>
        <pc:spChg chg="add del">
          <ac:chgData name="Kimble Love" userId="1f2c16c95f855842" providerId="LiveId" clId="{A6357788-4132-4452-B2CE-B4EE571372F2}" dt="2018-11-11T13:54:25.290" v="2282"/>
          <ac:spMkLst>
            <pc:docMk/>
            <pc:sldMk cId="1344196771" sldId="291"/>
            <ac:spMk id="5129" creationId="{9E5DBD61-8B38-4278-83E9-067EDDA08B79}"/>
          </ac:spMkLst>
        </pc:spChg>
        <pc:picChg chg="add del mod">
          <ac:chgData name="Kimble Love" userId="1f2c16c95f855842" providerId="LiveId" clId="{A6357788-4132-4452-B2CE-B4EE571372F2}" dt="2018-11-11T13:54:37.722" v="2287"/>
          <ac:picMkLst>
            <pc:docMk/>
            <pc:sldMk cId="1344196771" sldId="291"/>
            <ac:picMk id="5" creationId="{945EA921-39AE-4B29-A48C-0C22AE637963}"/>
          </ac:picMkLst>
        </pc:picChg>
        <pc:picChg chg="add mod">
          <ac:chgData name="Kimble Love" userId="1f2c16c95f855842" providerId="LiveId" clId="{A6357788-4132-4452-B2CE-B4EE571372F2}" dt="2018-11-11T13:57:05.964" v="2351" actId="1076"/>
          <ac:picMkLst>
            <pc:docMk/>
            <pc:sldMk cId="1344196771" sldId="291"/>
            <ac:picMk id="8" creationId="{EB46B38A-6894-43F0-88EC-80370B86F8B3}"/>
          </ac:picMkLst>
        </pc:picChg>
        <pc:picChg chg="add del">
          <ac:chgData name="Kimble Love" userId="1f2c16c95f855842" providerId="LiveId" clId="{A6357788-4132-4452-B2CE-B4EE571372F2}" dt="2018-11-11T13:53:42.858" v="2281" actId="26606"/>
          <ac:picMkLst>
            <pc:docMk/>
            <pc:sldMk cId="1344196771" sldId="291"/>
            <ac:picMk id="73" creationId="{B92096A1-6AC3-46FB-979A-18F4AE8B9483}"/>
          </ac:picMkLst>
        </pc:picChg>
        <pc:picChg chg="add del">
          <ac:chgData name="Kimble Love" userId="1f2c16c95f855842" providerId="LiveId" clId="{A6357788-4132-4452-B2CE-B4EE571372F2}" dt="2018-11-11T13:53:42.858" v="2281" actId="26606"/>
          <ac:picMkLst>
            <pc:docMk/>
            <pc:sldMk cId="1344196771" sldId="291"/>
            <ac:picMk id="75" creationId="{F728CD29-58B3-4F21-B30F-28798953D702}"/>
          </ac:picMkLst>
        </pc:picChg>
        <pc:picChg chg="add del">
          <ac:chgData name="Kimble Love" userId="1f2c16c95f855842" providerId="LiveId" clId="{A6357788-4132-4452-B2CE-B4EE571372F2}" dt="2018-11-11T13:53:42.858" v="2281" actId="26606"/>
          <ac:picMkLst>
            <pc:docMk/>
            <pc:sldMk cId="1344196771" sldId="291"/>
            <ac:picMk id="79" creationId="{5ED4CF93-A4AC-4FA3-BE1C-E27B351DF730}"/>
          </ac:picMkLst>
        </pc:picChg>
        <pc:picChg chg="add del">
          <ac:chgData name="Kimble Love" userId="1f2c16c95f855842" providerId="LiveId" clId="{A6357788-4132-4452-B2CE-B4EE571372F2}" dt="2018-11-11T13:53:42.858" v="2281" actId="26606"/>
          <ac:picMkLst>
            <pc:docMk/>
            <pc:sldMk cId="1344196771" sldId="291"/>
            <ac:picMk id="81" creationId="{4150C84B-F28C-46CF-A2DB-070F52404442}"/>
          </ac:picMkLst>
        </pc:picChg>
        <pc:picChg chg="add del mod">
          <ac:chgData name="Kimble Love" userId="1f2c16c95f855842" providerId="LiveId" clId="{A6357788-4132-4452-B2CE-B4EE571372F2}" dt="2018-11-11T13:53:42.858" v="2281" actId="26606"/>
          <ac:picMkLst>
            <pc:docMk/>
            <pc:sldMk cId="1344196771" sldId="291"/>
            <ac:picMk id="5122" creationId="{56D7B69B-8290-4F5F-A545-5EF3F90F8C42}"/>
          </ac:picMkLst>
        </pc:picChg>
        <pc:picChg chg="add mod">
          <ac:chgData name="Kimble Love" userId="1f2c16c95f855842" providerId="LiveId" clId="{A6357788-4132-4452-B2CE-B4EE571372F2}" dt="2018-11-11T13:53:42.858" v="2281" actId="26606"/>
          <ac:picMkLst>
            <pc:docMk/>
            <pc:sldMk cId="1344196771" sldId="291"/>
            <ac:picMk id="5124" creationId="{382DAEA6-F490-4DA2-96BF-D19984F8B7D4}"/>
          </ac:picMkLst>
        </pc:picChg>
        <pc:picChg chg="add">
          <ac:chgData name="Kimble Love" userId="1f2c16c95f855842" providerId="LiveId" clId="{A6357788-4132-4452-B2CE-B4EE571372F2}" dt="2018-11-11T13:53:42.858" v="2281" actId="26606"/>
          <ac:picMkLst>
            <pc:docMk/>
            <pc:sldMk cId="1344196771" sldId="291"/>
            <ac:picMk id="5127" creationId="{56D7B69B-8290-4F5F-A545-5EF3F90F8C42}"/>
          </ac:picMkLst>
        </pc:picChg>
      </pc:sldChg>
      <pc:sldChg chg="addSp delSp modSp add mod setBg">
        <pc:chgData name="Kimble Love" userId="1f2c16c95f855842" providerId="LiveId" clId="{A6357788-4132-4452-B2CE-B4EE571372F2}" dt="2018-11-11T14:05:47.487" v="2537" actId="20577"/>
        <pc:sldMkLst>
          <pc:docMk/>
          <pc:sldMk cId="4035084370" sldId="292"/>
        </pc:sldMkLst>
        <pc:spChg chg="mod">
          <ac:chgData name="Kimble Love" userId="1f2c16c95f855842" providerId="LiveId" clId="{A6357788-4132-4452-B2CE-B4EE571372F2}" dt="2018-11-11T14:04:40.486" v="2451" actId="2711"/>
          <ac:spMkLst>
            <pc:docMk/>
            <pc:sldMk cId="4035084370" sldId="292"/>
            <ac:spMk id="2" creationId="{6F5398F7-717A-4F1D-BD19-165F67BC1E8F}"/>
          </ac:spMkLst>
        </pc:spChg>
        <pc:spChg chg="del mod">
          <ac:chgData name="Kimble Love" userId="1f2c16c95f855842" providerId="LiveId" clId="{A6357788-4132-4452-B2CE-B4EE571372F2}" dt="2018-11-11T14:02:49.272" v="2362"/>
          <ac:spMkLst>
            <pc:docMk/>
            <pc:sldMk cId="4035084370" sldId="292"/>
            <ac:spMk id="3" creationId="{8DFD1C68-8E0C-4E46-AA41-843C6F5DF3CE}"/>
          </ac:spMkLst>
        </pc:spChg>
        <pc:spChg chg="add del">
          <ac:chgData name="Kimble Love" userId="1f2c16c95f855842" providerId="LiveId" clId="{A6357788-4132-4452-B2CE-B4EE571372F2}" dt="2018-11-11T14:03:25.445" v="2384" actId="26606"/>
          <ac:spMkLst>
            <pc:docMk/>
            <pc:sldMk cId="4035084370" sldId="292"/>
            <ac:spMk id="14" creationId="{8F54B2FB-3F54-4350-8D1B-F86D677CA7ED}"/>
          </ac:spMkLst>
        </pc:spChg>
        <pc:spChg chg="add del">
          <ac:chgData name="Kimble Love" userId="1f2c16c95f855842" providerId="LiveId" clId="{A6357788-4132-4452-B2CE-B4EE571372F2}" dt="2018-11-11T14:03:25.445" v="2384" actId="26606"/>
          <ac:spMkLst>
            <pc:docMk/>
            <pc:sldMk cId="4035084370" sldId="292"/>
            <ac:spMk id="20" creationId="{DDB56DB5-0324-4F79-9AB8-CB18C1DC8743}"/>
          </ac:spMkLst>
        </pc:spChg>
        <pc:spChg chg="add mod">
          <ac:chgData name="Kimble Love" userId="1f2c16c95f855842" providerId="LiveId" clId="{A6357788-4132-4452-B2CE-B4EE571372F2}" dt="2018-11-11T14:05:47.487" v="2537" actId="20577"/>
          <ac:spMkLst>
            <pc:docMk/>
            <pc:sldMk cId="4035084370" sldId="292"/>
            <ac:spMk id="25" creationId="{08BEA5A5-0675-4C83-A28F-14E0EF1DBA00}"/>
          </ac:spMkLst>
        </pc:spChg>
        <pc:picChg chg="add del mod">
          <ac:chgData name="Kimble Love" userId="1f2c16c95f855842" providerId="LiveId" clId="{A6357788-4132-4452-B2CE-B4EE571372F2}" dt="2018-11-11T14:03:25.445" v="2384" actId="26606"/>
          <ac:picMkLst>
            <pc:docMk/>
            <pc:sldMk cId="4035084370" sldId="292"/>
            <ac:picMk id="5" creationId="{A892A0BA-9982-4967-8FEC-909C9C2B0CFA}"/>
          </ac:picMkLst>
        </pc:picChg>
        <pc:picChg chg="add del">
          <ac:chgData name="Kimble Love" userId="1f2c16c95f855842" providerId="LiveId" clId="{A6357788-4132-4452-B2CE-B4EE571372F2}" dt="2018-11-11T14:03:25.445" v="2384" actId="26606"/>
          <ac:picMkLst>
            <pc:docMk/>
            <pc:sldMk cId="4035084370" sldId="292"/>
            <ac:picMk id="10" creationId="{AA085689-791F-4B8F-9F30-12415B97D366}"/>
          </ac:picMkLst>
        </pc:picChg>
        <pc:picChg chg="add del">
          <ac:chgData name="Kimble Love" userId="1f2c16c95f855842" providerId="LiveId" clId="{A6357788-4132-4452-B2CE-B4EE571372F2}" dt="2018-11-11T14:03:25.445" v="2384" actId="26606"/>
          <ac:picMkLst>
            <pc:docMk/>
            <pc:sldMk cId="4035084370" sldId="292"/>
            <ac:picMk id="12" creationId="{AA3FED7F-6821-47C0-A464-E9278B24129E}"/>
          </ac:picMkLst>
        </pc:picChg>
        <pc:picChg chg="add del">
          <ac:chgData name="Kimble Love" userId="1f2c16c95f855842" providerId="LiveId" clId="{A6357788-4132-4452-B2CE-B4EE571372F2}" dt="2018-11-11T14:03:25.445" v="2384" actId="26606"/>
          <ac:picMkLst>
            <pc:docMk/>
            <pc:sldMk cId="4035084370" sldId="292"/>
            <ac:picMk id="16" creationId="{561B34F5-88E5-4711-BC16-3005C29AD7C6}"/>
          </ac:picMkLst>
        </pc:picChg>
        <pc:picChg chg="add del">
          <ac:chgData name="Kimble Love" userId="1f2c16c95f855842" providerId="LiveId" clId="{A6357788-4132-4452-B2CE-B4EE571372F2}" dt="2018-11-11T14:03:25.445" v="2384" actId="26606"/>
          <ac:picMkLst>
            <pc:docMk/>
            <pc:sldMk cId="4035084370" sldId="292"/>
            <ac:picMk id="18" creationId="{4F3661D0-2268-4D3E-88BA-0647BCBE33AF}"/>
          </ac:picMkLst>
        </pc:picChg>
        <pc:picChg chg="add">
          <ac:chgData name="Kimble Love" userId="1f2c16c95f855842" providerId="LiveId" clId="{A6357788-4132-4452-B2CE-B4EE571372F2}" dt="2018-11-11T14:03:25.445" v="2384" actId="26606"/>
          <ac:picMkLst>
            <pc:docMk/>
            <pc:sldMk cId="4035084370" sldId="292"/>
            <ac:picMk id="23" creationId="{A892A0BA-9982-4967-8FEC-909C9C2B0CFA}"/>
          </ac:picMkLst>
        </pc:picChg>
      </pc:sldChg>
      <pc:sldChg chg="add del">
        <pc:chgData name="Kimble Love" userId="1f2c16c95f855842" providerId="LiveId" clId="{A6357788-4132-4452-B2CE-B4EE571372F2}" dt="2018-11-11T14:00:21.329" v="2360" actId="2696"/>
        <pc:sldMkLst>
          <pc:docMk/>
          <pc:sldMk cId="651709871" sldId="293"/>
        </pc:sldMkLst>
      </pc:sldChg>
      <pc:sldChg chg="add del">
        <pc:chgData name="Kimble Love" userId="1f2c16c95f855842" providerId="LiveId" clId="{A6357788-4132-4452-B2CE-B4EE571372F2}" dt="2018-11-11T13:59:57.404" v="2357" actId="2696"/>
        <pc:sldMkLst>
          <pc:docMk/>
          <pc:sldMk cId="1680031335" sldId="293"/>
        </pc:sldMkLst>
      </pc:sldChg>
      <pc:sldChg chg="add">
        <pc:chgData name="Kimble Love" userId="1f2c16c95f855842" providerId="LiveId" clId="{A6357788-4132-4452-B2CE-B4EE571372F2}" dt="2018-11-11T14:00:17.624" v="2359"/>
        <pc:sldMkLst>
          <pc:docMk/>
          <pc:sldMk cId="899472570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.png"/><Relationship Id="rId7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B7FFD-ECC4-4AB7-9CD1-3C82439C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4" y="1454963"/>
            <a:ext cx="6261915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KISLEV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35F21-D334-4E52-B616-06A0E35B4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" b="4096"/>
          <a:stretch/>
        </p:blipFill>
        <p:spPr>
          <a:xfrm>
            <a:off x="607849" y="609601"/>
            <a:ext cx="402746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29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55DA-B598-4ECA-AE61-EBD7526E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7" y="609601"/>
            <a:ext cx="3650247" cy="166165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TRIBE: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BENJAMIN</a:t>
            </a:r>
          </a:p>
        </p:txBody>
      </p:sp>
      <p:pic>
        <p:nvPicPr>
          <p:cNvPr id="4" name="Content Placeholder 4" descr="A picture containing photo, animal, cat&#10;&#10;Description automatically generated">
            <a:extLst>
              <a:ext uri="{FF2B5EF4-FFF2-40B4-BE49-F238E27FC236}">
                <a16:creationId xmlns:a16="http://schemas.microsoft.com/office/drawing/2014/main" id="{96F0FD8A-4DB0-4CD0-BF71-1CD9085FA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9" r="1" b="7902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103D-B2F0-4D7D-B4EC-46779479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7" y="2432116"/>
            <a:ext cx="4786873" cy="3816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 Black" panose="020B0A04020102020204" pitchFamily="34" charset="0"/>
              </a:rPr>
              <a:t>THE MOST GIFTED WITH THE ART OF THE BOW.</a:t>
            </a:r>
          </a:p>
          <a:p>
            <a:pPr marL="0" indent="0">
              <a:buNone/>
            </a:pPr>
            <a:r>
              <a:rPr lang="en-US" sz="2800" dirty="0">
                <a:latin typeface="Arial Black" panose="020B0A04020102020204" pitchFamily="34" charset="0"/>
              </a:rPr>
              <a:t>THE ONLY CHILD BORN IN THE PROMISE LAND.</a:t>
            </a:r>
          </a:p>
          <a:p>
            <a:pPr marL="0" indent="0">
              <a:buNone/>
            </a:pPr>
            <a:r>
              <a:rPr lang="en-US" sz="2800" dirty="0">
                <a:latin typeface="Arial Black" panose="020B0A04020102020204" pitchFamily="34" charset="0"/>
              </a:rPr>
              <a:t>THIS IS A MONTH TO WATCH ISRAEL.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0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4D63-A338-4568-B395-DD9FD6E0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000C7A-CC06-4A90-B51F-EAAF75FFC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62" y="180405"/>
            <a:ext cx="6238580" cy="5126886"/>
          </a:xfrm>
        </p:spPr>
      </p:pic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395E06-B1F5-4E75-92D6-A547CD936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58" y="2305966"/>
            <a:ext cx="6063042" cy="4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868C-CDA8-4A7B-8986-52DD9E12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8F254D-4E3A-46E1-A8DA-3F4740522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3" y="452717"/>
            <a:ext cx="6214888" cy="4666037"/>
          </a:xfrm>
        </p:spPr>
      </p:pic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0075AD-666B-4A36-805F-E13CFD406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380" y="1853248"/>
            <a:ext cx="6214886" cy="46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0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B234-2F3D-4047-A1A6-4165ED83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5D8336-30BD-4329-B352-1C8AED941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45" y="452717"/>
            <a:ext cx="6189775" cy="4647183"/>
          </a:xfrm>
        </p:spPr>
      </p:pic>
      <p:pic>
        <p:nvPicPr>
          <p:cNvPr id="6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30D9952-F5D2-4417-AD3B-609DBAB8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381" y="2210818"/>
            <a:ext cx="6189774" cy="46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D130-7C17-45BA-B74D-5318CEE2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1DA6BD7-A90E-4209-AF62-03E3D16F7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1" y="452717"/>
            <a:ext cx="8139936" cy="6111331"/>
          </a:xfrm>
        </p:spPr>
      </p:pic>
    </p:spTree>
    <p:extLst>
      <p:ext uri="{BB962C8B-B14F-4D97-AF65-F5344CB8AC3E}">
        <p14:creationId xmlns:p14="http://schemas.microsoft.com/office/powerpoint/2010/main" val="180828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4478-B0E8-4663-BE8D-638BEE86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0F706-07B2-48F0-98DD-CF947293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1" y="4166483"/>
            <a:ext cx="9310382" cy="208191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Arial Black" panose="020B0A04020102020204" pitchFamily="34" charset="0"/>
              </a:rPr>
              <a:t>Deut</a:t>
            </a:r>
            <a:r>
              <a:rPr lang="en-US" sz="2400" dirty="0">
                <a:latin typeface="Arial Black" panose="020B0A04020102020204" pitchFamily="34" charset="0"/>
              </a:rPr>
              <a:t> 33:12  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About Benjamin he said: "Let the beloved of the Lord rest secure in him, for he shields him all day long, and the one the Lord loves rests between his shoulders."  NIV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1EDB94-8BCD-4A8C-A465-8899FD65E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968" y="452717"/>
            <a:ext cx="5618388" cy="4009577"/>
          </a:xfrm>
          <a:prstGeom prst="rect">
            <a:avLst/>
          </a:prstGeom>
        </p:spPr>
      </p:pic>
      <p:pic>
        <p:nvPicPr>
          <p:cNvPr id="8" name="Picture 7" descr="A sunset in the background&#10;&#10;Description automatically generated">
            <a:extLst>
              <a:ext uri="{FF2B5EF4-FFF2-40B4-BE49-F238E27FC236}">
                <a16:creationId xmlns:a16="http://schemas.microsoft.com/office/drawing/2014/main" id="{665B47AE-FEBC-4138-A440-D4AC9D42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6" y="328540"/>
            <a:ext cx="4704822" cy="24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>
            <a:extLst>
              <a:ext uri="{FF2B5EF4-FFF2-40B4-BE49-F238E27FC236}">
                <a16:creationId xmlns:a16="http://schemas.microsoft.com/office/drawing/2014/main" id="{87B6323F-75FD-4FFA-950D-6D013A6DC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2C34EF-101A-44FE-8A31-E0A7F477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C86EC89-02DB-4384-8A63-0EFFEFD1B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BB1565-EB36-4D75-8888-72796286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1DF8C3-722E-49D1-87D5-E0FB1D640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3E59372-1F66-480B-ADD0-8000A0547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FD720A-A158-4E45-8625-CA36DA99A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68D824-56AF-404B-97D6-9A21FA28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BDD165D4-39AD-4369-A972-AE371F84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472E6E-C14D-45A0-BC2C-C3992DD59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290498" y="636083"/>
            <a:ext cx="4389125" cy="3291844"/>
          </a:xfrm>
          <a:prstGeom prst="rect">
            <a:avLst/>
          </a:prstGeom>
          <a:effectLst/>
        </p:spPr>
      </p:pic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id="{214BC6DB-705D-4EFA-97A8-1C72507F8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962EB-07D7-43ED-A008-D4E2176A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95106"/>
            <a:ext cx="10874670" cy="8210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THE GOODNESS OF THE FATHER</a:t>
            </a:r>
          </a:p>
        </p:txBody>
      </p:sp>
      <p:pic>
        <p:nvPicPr>
          <p:cNvPr id="7" name="Picture 6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97EB4C8F-66F9-4C75-8350-231E89EC11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55" y="636083"/>
            <a:ext cx="4389125" cy="32918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5148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2096A1-6AC3-46FB-979A-18F4AE8B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28CD29-58B3-4F21-B30F-28798953D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4E4178E-1E41-4E39-8171-5EEC297F4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D4CF93-A4AC-4FA3-BE1C-E27B351D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50C84B-F28C-46CF-A2DB-070F52404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421F718-8F86-42C4-86D6-42E6DB597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A0661-5A5A-4A78-BD4E-7947BF50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495800"/>
            <a:ext cx="10924364" cy="12366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500" b="1" dirty="0">
                <a:latin typeface="AR JULIAN" panose="02000000000000000000" pitchFamily="2" charset="0"/>
              </a:rPr>
              <a:t>BENJAMIN: RAVENOUS WOLF</a:t>
            </a:r>
          </a:p>
        </p:txBody>
      </p:sp>
      <p:pic>
        <p:nvPicPr>
          <p:cNvPr id="7" name="Picture 6" descr="A picture containing animal, mammal, wolf&#10;&#10;Description automatically generated">
            <a:extLst>
              <a:ext uri="{FF2B5EF4-FFF2-40B4-BE49-F238E27FC236}">
                <a16:creationId xmlns:a16="http://schemas.microsoft.com/office/drawing/2014/main" id="{03ADACB2-9BA2-42EF-87F0-852FB73FFB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3" r="5121" b="-1"/>
          <a:stretch/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82CBC1-210C-4B7F-B93B-8514345FE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2501" r="3453" b="-1"/>
          <a:stretch/>
        </p:blipFill>
        <p:spPr>
          <a:xfrm>
            <a:off x="5299050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37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D94BE-0F25-499F-9600-9B9F2834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5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8A749A-3B5A-465F-AA01-38C0F05A6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459" r="3495" b="-1"/>
          <a:stretch/>
        </p:blipFill>
        <p:spPr>
          <a:xfrm>
            <a:off x="643854" y="928373"/>
            <a:ext cx="6270662" cy="5000789"/>
          </a:xfrm>
          <a:prstGeom prst="rect">
            <a:avLst/>
          </a:prstGeom>
          <a:effectLst/>
        </p:spPr>
      </p:pic>
      <p:pic>
        <p:nvPicPr>
          <p:cNvPr id="10" name="Picture 9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B93170E7-79EE-40D4-8984-7E4B19624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426" y="1296605"/>
            <a:ext cx="3427789" cy="38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1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47A19-8595-42E1-8F0F-14BA6B6B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lose up of a wolf&#10;&#10;Description automatically generated">
            <a:extLst>
              <a:ext uri="{FF2B5EF4-FFF2-40B4-BE49-F238E27FC236}">
                <a16:creationId xmlns:a16="http://schemas.microsoft.com/office/drawing/2014/main" id="{A8B6106A-92E9-4612-B947-87B1C36BB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5684" r="2665"/>
          <a:stretch/>
        </p:blipFill>
        <p:spPr>
          <a:xfrm>
            <a:off x="1000418" y="965141"/>
            <a:ext cx="6185531" cy="4932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130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437A-A724-4B13-86E7-9833E0A5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AR JULIAN" panose="02000000000000000000" pitchFamily="2" charset="0"/>
              </a:rPr>
              <a:t>KISLEV</a:t>
            </a:r>
          </a:p>
        </p:txBody>
      </p:sp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1ABF7FCE-235A-40A4-9E26-094E30749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10" r="-1" b="-1"/>
          <a:stretch/>
        </p:blipFill>
        <p:spPr>
          <a:xfrm>
            <a:off x="6103423" y="-1"/>
            <a:ext cx="6087038" cy="26238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DECFDC-70B6-456C-B489-DECCDFD2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0C6A-2965-4F8E-AF2B-5C82C2F2C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OT:3691 Kislev — </a:t>
            </a:r>
            <a:r>
              <a:rPr lang="en-US" sz="3200" dirty="0" err="1">
                <a:latin typeface="Arial Black" panose="020B0A04020102020204" pitchFamily="34" charset="0"/>
              </a:rPr>
              <a:t>Chisleu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>
                <a:latin typeface="Arial Black" panose="020B0A04020102020204" pitchFamily="34" charset="0"/>
              </a:rPr>
              <a:t>“His Confidence"</a:t>
            </a: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The 9th month of the calendar corresponding to our November-December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CFBAEA1-56AD-4E8E-AF86-DA87EBEDBC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33" r="3" b="4183"/>
          <a:stretch/>
        </p:blipFill>
        <p:spPr>
          <a:xfrm>
            <a:off x="6103423" y="2623867"/>
            <a:ext cx="6087038" cy="4233672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6B2234-95A0-40D3-86CD-83003E5E3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948" y="5095414"/>
            <a:ext cx="15144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4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75ABE-5419-4A23-9012-2173F50D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/>
          </a:p>
        </p:txBody>
      </p:sp>
      <p:pic>
        <p:nvPicPr>
          <p:cNvPr id="4" name="Content Placeholder 3" descr="A close up of an animal&#10;&#10;Description automatically generated">
            <a:extLst>
              <a:ext uri="{FF2B5EF4-FFF2-40B4-BE49-F238E27FC236}">
                <a16:creationId xmlns:a16="http://schemas.microsoft.com/office/drawing/2014/main" id="{88F7259C-B68C-4CB4-80CD-7DD745A9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4078" r="353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0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AA7AF-2E4A-426E-821C-D9387211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9992FA-18D5-48A9-B681-196613F97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5206" r="2403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18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F8FD6-DD7B-4DBA-AC7B-54DCC3A8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3A0315-08ED-4F36-B482-BF600A05D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7609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08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5C615-6233-4AEB-944E-48D7B74C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0A233A-97CC-4030-8C15-D6EB7CC08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7609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714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453F-E39F-4F95-AF3F-4E206E29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361AE99-AEEB-417F-A694-04CA87463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129"/>
          <a:stretch/>
        </p:blipFill>
        <p:spPr>
          <a:xfrm>
            <a:off x="1459331" y="441676"/>
            <a:ext cx="8486179" cy="5974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B9BD6C6C-3BED-4E8F-BE93-7A874D11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12" y="3072385"/>
            <a:ext cx="3754987" cy="2947415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56134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0B9C-FA36-43C5-8BD5-39CBDD48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B4F917-30BA-4EFC-BE8A-C3A5C8EA1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66" y="452718"/>
            <a:ext cx="8093151" cy="6076207"/>
          </a:xfrm>
        </p:spPr>
      </p:pic>
    </p:spTree>
    <p:extLst>
      <p:ext uri="{BB962C8B-B14F-4D97-AF65-F5344CB8AC3E}">
        <p14:creationId xmlns:p14="http://schemas.microsoft.com/office/powerpoint/2010/main" val="407961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E8AB-24CC-412C-A13B-ED7E506C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608" y="452718"/>
            <a:ext cx="4765226" cy="140053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THE ARCHER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 TIME TO FIGHT</a:t>
            </a:r>
          </a:p>
        </p:txBody>
      </p:sp>
      <p:pic>
        <p:nvPicPr>
          <p:cNvPr id="5127" name="Picture 2" descr="Image result for image of hebrew constellation sagittarius">
            <a:extLst>
              <a:ext uri="{FF2B5EF4-FFF2-40B4-BE49-F238E27FC236}">
                <a16:creationId xmlns:a16="http://schemas.microsoft.com/office/drawing/2014/main" id="{56D7B69B-8290-4F5F-A545-5EF3F90F8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/>
          <a:stretch/>
        </p:blipFill>
        <p:spPr bwMode="auto">
          <a:xfrm>
            <a:off x="-1" y="10"/>
            <a:ext cx="4634681" cy="42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mage of hebrew constellation sagittarius">
            <a:extLst>
              <a:ext uri="{FF2B5EF4-FFF2-40B4-BE49-F238E27FC236}">
                <a16:creationId xmlns:a16="http://schemas.microsoft.com/office/drawing/2014/main" id="{382DAEA6-F490-4DA2-96BF-D19984F8B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5" b="21416"/>
          <a:stretch/>
        </p:blipFill>
        <p:spPr bwMode="auto">
          <a:xfrm>
            <a:off x="3222" y="4233671"/>
            <a:ext cx="4634681" cy="26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A screen shot of a dog&#10;&#10;Description automatically generated">
            <a:extLst>
              <a:ext uri="{FF2B5EF4-FFF2-40B4-BE49-F238E27FC236}">
                <a16:creationId xmlns:a16="http://schemas.microsoft.com/office/drawing/2014/main" id="{EB46B38A-6894-43F0-88EC-80370B86F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79837" y="2440532"/>
            <a:ext cx="3295016" cy="4135246"/>
          </a:xfrm>
        </p:spPr>
      </p:pic>
    </p:spTree>
    <p:extLst>
      <p:ext uri="{BB962C8B-B14F-4D97-AF65-F5344CB8AC3E}">
        <p14:creationId xmlns:p14="http://schemas.microsoft.com/office/powerpoint/2010/main" val="899472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5A66-F144-472C-BD03-4B7B5AAA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en-US" b="1" dirty="0"/>
              <a:t>THE MONTH OF</a:t>
            </a:r>
            <a:br>
              <a:rPr lang="en-US" b="1" dirty="0"/>
            </a:br>
            <a:r>
              <a:rPr lang="en-US" b="1" dirty="0"/>
              <a:t>COVENANT 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72EE724-D187-420C-966F-1050926E6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4" r="25595"/>
          <a:stretch/>
        </p:blipFill>
        <p:spPr>
          <a:xfrm>
            <a:off x="6103423" y="-1"/>
            <a:ext cx="6087038" cy="34289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14FBD6-A8E7-4AAF-914D-B7E8BE596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265DB5-E70D-4D28-A4F5-D1CCC245C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STONE: OPAL </a:t>
            </a:r>
            <a:br>
              <a:rPr lang="en-US" b="1" dirty="0"/>
            </a:br>
            <a:r>
              <a:rPr lang="en-US" b="1" dirty="0"/>
              <a:t>RAINBOW JASPER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EF828-94EC-4755-9651-CF793BDAF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25" r="1" b="27257"/>
          <a:stretch/>
        </p:blipFill>
        <p:spPr>
          <a:xfrm>
            <a:off x="6103423" y="3428999"/>
            <a:ext cx="6087038" cy="34285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FAEADC-DD36-42A9-B93F-BBDC87CB2B18}"/>
              </a:ext>
            </a:extLst>
          </p:cNvPr>
          <p:cNvSpPr/>
          <p:nvPr/>
        </p:nvSpPr>
        <p:spPr>
          <a:xfrm>
            <a:off x="6102442" y="2677213"/>
            <a:ext cx="433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STONE: OPAL </a:t>
            </a:r>
            <a:br>
              <a:rPr lang="en-US" sz="3200" b="1" dirty="0"/>
            </a:br>
            <a:r>
              <a:rPr lang="en-US" sz="3200" b="1" dirty="0"/>
              <a:t>RAINBOW JASPER</a:t>
            </a:r>
            <a:endParaRPr lang="en-US" sz="3200" dirty="0"/>
          </a:p>
        </p:txBody>
      </p:sp>
      <p:pic>
        <p:nvPicPr>
          <p:cNvPr id="4098" name="Picture 2" descr="Image result for image of rainbow noah">
            <a:extLst>
              <a:ext uri="{FF2B5EF4-FFF2-40B4-BE49-F238E27FC236}">
                <a16:creationId xmlns:a16="http://schemas.microsoft.com/office/drawing/2014/main" id="{5077EAC0-338D-48E2-A5B0-A1FEF70CC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01" y="1688841"/>
            <a:ext cx="2882264" cy="24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view of a sunset&#10;&#10;Description automatically generated">
            <a:extLst>
              <a:ext uri="{FF2B5EF4-FFF2-40B4-BE49-F238E27FC236}">
                <a16:creationId xmlns:a16="http://schemas.microsoft.com/office/drawing/2014/main" id="{7E18981E-D73E-4F89-B985-D35C363F7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16" y="3763460"/>
            <a:ext cx="5337111" cy="30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5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98F7-717A-4F1D-BD19-165F67BC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09602"/>
            <a:ext cx="9623959" cy="12436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ASK FOR THE RIVER OF LIFE TO FLOW</a:t>
            </a:r>
          </a:p>
        </p:txBody>
      </p:sp>
      <p:pic>
        <p:nvPicPr>
          <p:cNvPr id="23" name="Content Placeholder 4" descr="A picture containing nature&#10;&#10;Description automatically generated">
            <a:extLst>
              <a:ext uri="{FF2B5EF4-FFF2-40B4-BE49-F238E27FC236}">
                <a16:creationId xmlns:a16="http://schemas.microsoft.com/office/drawing/2014/main" id="{A892A0BA-9982-4967-8FEC-909C9C2B0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45" r="1" b="12146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08BEA5A5-0675-4C83-A28F-14E0EF1DB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752" y="2052214"/>
            <a:ext cx="4338409" cy="41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A MONTH TO DECLARE: </a:t>
            </a: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YOUR LIFE EXPERIENCES TO BE FILLED WITH TRANQUILITY AND PEACE!</a:t>
            </a:r>
          </a:p>
        </p:txBody>
      </p:sp>
    </p:spTree>
    <p:extLst>
      <p:ext uri="{BB962C8B-B14F-4D97-AF65-F5344CB8AC3E}">
        <p14:creationId xmlns:p14="http://schemas.microsoft.com/office/powerpoint/2010/main" val="403508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C49D-4872-4E1A-B3A5-224B14B0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SAMEKH</a:t>
            </a:r>
          </a:p>
        </p:txBody>
      </p:sp>
      <p:pic>
        <p:nvPicPr>
          <p:cNvPr id="14" name="Picture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15641FB-ACE8-42E9-863E-9CEC29806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4" r="-1" b="5803"/>
          <a:stretch/>
        </p:blipFill>
        <p:spPr>
          <a:xfrm>
            <a:off x="5316658" y="10"/>
            <a:ext cx="6873804" cy="3428988"/>
          </a:xfrm>
          <a:prstGeom prst="rect">
            <a:avLst/>
          </a:prstGeom>
        </p:spPr>
      </p:pic>
      <p:sp>
        <p:nvSpPr>
          <p:cNvPr id="55" name="Rectangle 21">
            <a:extLst>
              <a:ext uri="{FF2B5EF4-FFF2-40B4-BE49-F238E27FC236}">
                <a16:creationId xmlns:a16="http://schemas.microsoft.com/office/drawing/2014/main" id="{ADD45ADE-A3FD-4347-8EA1-1AEAE1374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Content Placeholder 18">
            <a:extLst>
              <a:ext uri="{FF2B5EF4-FFF2-40B4-BE49-F238E27FC236}">
                <a16:creationId xmlns:a16="http://schemas.microsoft.com/office/drawing/2014/main" id="{11D1BFA0-85E4-47BB-9190-BD87D77F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94" y="1591742"/>
            <a:ext cx="397797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</a:rPr>
              <a:t>TRUST </a:t>
            </a:r>
          </a:p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</a:rPr>
              <a:t>SUPPORT</a:t>
            </a:r>
          </a:p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</a:rPr>
              <a:t>COMING FULL CIRCLE</a:t>
            </a:r>
          </a:p>
        </p:txBody>
      </p:sp>
      <p:pic>
        <p:nvPicPr>
          <p:cNvPr id="57" name="Content Placeholder 7" descr="A picture containing mammal&#10;&#10;Description automatically generated">
            <a:extLst>
              <a:ext uri="{FF2B5EF4-FFF2-40B4-BE49-F238E27FC236}">
                <a16:creationId xmlns:a16="http://schemas.microsoft.com/office/drawing/2014/main" id="{76BB23FB-D661-47B2-858A-A36835987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09" r="1" b="5720"/>
          <a:stretch/>
        </p:blipFill>
        <p:spPr>
          <a:xfrm>
            <a:off x="5316658" y="3428998"/>
            <a:ext cx="3436902" cy="3428998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7DC6EF-EB73-43B8-9718-501FD86308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5" r="1707" b="-1"/>
          <a:stretch/>
        </p:blipFill>
        <p:spPr>
          <a:xfrm>
            <a:off x="8753560" y="3428998"/>
            <a:ext cx="3436902" cy="3428996"/>
          </a:xfrm>
          <a:prstGeom prst="rect">
            <a:avLst/>
          </a:prstGeom>
        </p:spPr>
      </p:pic>
      <p:cxnSp>
        <p:nvCxnSpPr>
          <p:cNvPr id="58" name="Straight Connector 23">
            <a:extLst>
              <a:ext uri="{FF2B5EF4-FFF2-40B4-BE49-F238E27FC236}">
                <a16:creationId xmlns:a16="http://schemas.microsoft.com/office/drawing/2014/main" id="{C5B893B6-3536-4763-A5A0-07B7DFA2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5">
            <a:extLst>
              <a:ext uri="{FF2B5EF4-FFF2-40B4-BE49-F238E27FC236}">
                <a16:creationId xmlns:a16="http://schemas.microsoft.com/office/drawing/2014/main" id="{4A2A655D-DD6A-431B-84B5-B5278B1AF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bird flying in the sky&#10;&#10;Description automatically generated">
            <a:extLst>
              <a:ext uri="{FF2B5EF4-FFF2-40B4-BE49-F238E27FC236}">
                <a16:creationId xmlns:a16="http://schemas.microsoft.com/office/drawing/2014/main" id="{98030C6E-7A7A-4AA5-A79C-520EF24E5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442" y="4457208"/>
            <a:ext cx="3365307" cy="22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5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1313-542A-40D1-A5BE-53F8FDA8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44" y="405353"/>
            <a:ext cx="3708687" cy="142904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DIVINE</a:t>
            </a:r>
            <a:br>
              <a:rPr lang="en-US" dirty="0"/>
            </a:br>
            <a:r>
              <a:rPr lang="en-US" dirty="0">
                <a:latin typeface="Arial Black" panose="020B0A04020102020204" pitchFamily="34" charset="0"/>
              </a:rPr>
              <a:t>PROVIDENCE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D1D3081-9633-469D-8131-B69477868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9" b="6597"/>
          <a:stretch/>
        </p:blipFill>
        <p:spPr>
          <a:xfrm>
            <a:off x="20" y="10"/>
            <a:ext cx="6094390" cy="4233660"/>
          </a:xfrm>
          <a:prstGeom prst="rect">
            <a:avLst/>
          </a:prstGeom>
        </p:spPr>
      </p:pic>
      <p:pic>
        <p:nvPicPr>
          <p:cNvPr id="1026" name="Picture 2" descr="Image result for image of psalm 127:2">
            <a:extLst>
              <a:ext uri="{FF2B5EF4-FFF2-40B4-BE49-F238E27FC236}">
                <a16:creationId xmlns:a16="http://schemas.microsoft.com/office/drawing/2014/main" id="{562EDA9D-4C37-4464-89BE-E0EF15AF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r="2996" b="-3"/>
          <a:stretch/>
        </p:blipFill>
        <p:spPr bwMode="auto">
          <a:xfrm>
            <a:off x="20" y="4233670"/>
            <a:ext cx="3047185" cy="26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Content Placeholder 7" descr="A person lying on a bed&#10;&#10;Description automatically generated">
            <a:extLst>
              <a:ext uri="{FF2B5EF4-FFF2-40B4-BE49-F238E27FC236}">
                <a16:creationId xmlns:a16="http://schemas.microsoft.com/office/drawing/2014/main" id="{B87E1448-C4BF-41D9-A443-4934D65FBC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45" b="-4"/>
          <a:stretch/>
        </p:blipFill>
        <p:spPr>
          <a:xfrm>
            <a:off x="3047205" y="4233670"/>
            <a:ext cx="3047205" cy="2623867"/>
          </a:xfrm>
          <a:prstGeom prst="rect">
            <a:avLst/>
          </a:prstGeom>
        </p:spPr>
      </p:pic>
      <p:cxnSp>
        <p:nvCxnSpPr>
          <p:cNvPr id="1030" name="Straight Connector 72">
            <a:extLst>
              <a:ext uri="{FF2B5EF4-FFF2-40B4-BE49-F238E27FC236}">
                <a16:creationId xmlns:a16="http://schemas.microsoft.com/office/drawing/2014/main" id="{EA50460F-A21E-4240-AE87-2E538EF35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18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7205" y="4233670"/>
            <a:ext cx="0" cy="262386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A2DDAE3-3B77-4D69-8A94-E04BE4CD8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33670"/>
            <a:ext cx="60944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Content Placeholder 1030">
            <a:extLst>
              <a:ext uri="{FF2B5EF4-FFF2-40B4-BE49-F238E27FC236}">
                <a16:creationId xmlns:a16="http://schemas.microsoft.com/office/drawing/2014/main" id="{F568DD2A-5C89-4926-9904-E65B6F8A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338" y="2052918"/>
            <a:ext cx="330451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THE MONTH TO ENTER INTO A NEW LEVEL OF TRUST AND SUPPORT!</a:t>
            </a:r>
          </a:p>
          <a:p>
            <a:pPr marL="0" indent="0">
              <a:buNone/>
            </a:pP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D204CC3-D287-4D46-B15F-BFC73B6DE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5468" y="4150658"/>
            <a:ext cx="4412254" cy="21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ED3B-0BA3-444F-A262-FBF07448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8" y="629265"/>
            <a:ext cx="3535051" cy="3942735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THE MONTH OF VISIONS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AND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DREAMS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29FA980A-2BB1-4BD4-B3DD-E74A9B0B0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3" r="-2" b="6792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picture containing bed, indoor, person, laying&#10;&#10;Description automatically generated">
            <a:extLst>
              <a:ext uri="{FF2B5EF4-FFF2-40B4-BE49-F238E27FC236}">
                <a16:creationId xmlns:a16="http://schemas.microsoft.com/office/drawing/2014/main" id="{3CCCB7EF-A5E9-454B-91E9-996B022CA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4879" y="4001024"/>
            <a:ext cx="2857500" cy="1866900"/>
          </a:xfrm>
        </p:spPr>
      </p:pic>
    </p:spTree>
    <p:extLst>
      <p:ext uri="{BB962C8B-B14F-4D97-AF65-F5344CB8AC3E}">
        <p14:creationId xmlns:p14="http://schemas.microsoft.com/office/powerpoint/2010/main" val="401005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E582-8A85-483A-9D96-72DA709E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C61CEF86-3C2A-4B8A-846F-D7774389B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10" y="330169"/>
            <a:ext cx="7169134" cy="4760305"/>
          </a:xfr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1A017BD-2726-4674-85D5-7A6665371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85" y="2085179"/>
            <a:ext cx="2247900" cy="4171950"/>
          </a:xfrm>
          <a:prstGeom prst="rect">
            <a:avLst/>
          </a:prstGeom>
        </p:spPr>
      </p:pic>
      <p:pic>
        <p:nvPicPr>
          <p:cNvPr id="16" name="Picture 15" descr="A sunset in the background&#10;&#10;Description automatically generated">
            <a:extLst>
              <a:ext uri="{FF2B5EF4-FFF2-40B4-BE49-F238E27FC236}">
                <a16:creationId xmlns:a16="http://schemas.microsoft.com/office/drawing/2014/main" id="{57D2E44C-3BF7-43BC-A8C6-E4BE5D6EE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985" y="0"/>
            <a:ext cx="4125015" cy="58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C89-292E-4C04-BEE1-33A308CC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5077A-6CFB-4F15-8613-7820E609D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452718"/>
            <a:ext cx="9404722" cy="5795681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>
                <a:latin typeface="Arial Black" panose="020B0A04020102020204" pitchFamily="34" charset="0"/>
              </a:rPr>
              <a:t>PSALM 126:1-3                                                                                                      </a:t>
            </a:r>
            <a:r>
              <a:rPr lang="en-US" sz="3600" dirty="0">
                <a:latin typeface="Arial Black" panose="020B0A04020102020204" pitchFamily="34" charset="0"/>
              </a:rPr>
              <a:t>When the Lord brought back the captives to Zion, we were like men who dreamed. 2 Our mouths were filled with laughter, our tongues with songs of joy. Then it was said among the nations, "The Lord has done great things for them." 3 The Lord has done great things for us, and we are filled with joy.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4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C69C-2F9B-4638-A92D-45A6CEE9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4CF34-DE44-4915-A8FF-8984AADC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452718"/>
            <a:ext cx="9404722" cy="5795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u="sng" dirty="0">
                <a:latin typeface="Arial Black" panose="020B0A04020102020204" pitchFamily="34" charset="0"/>
              </a:rPr>
              <a:t>Psalm 126:4-6                                                                                                                               </a:t>
            </a:r>
            <a:r>
              <a:rPr lang="en-US" sz="3600" dirty="0">
                <a:latin typeface="Arial Black" panose="020B0A04020102020204" pitchFamily="34" charset="0"/>
              </a:rPr>
              <a:t>Restore our fortunes, O Lord, like streams in the Negev. 5 Those who sow in tears will reap with songs of joy. 6 He who goes out weeping, carrying seed to sow, will return with songs of joy, carrying sheaves with him.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4ED6-3097-4ACA-851B-B3DB2833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RESTORATION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FULL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E2D4-D7E1-4B9A-B12C-753C6105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 OT:2492 </a:t>
            </a:r>
            <a:r>
              <a:rPr lang="en-US" sz="3200" dirty="0" err="1">
                <a:latin typeface="Arial Black" panose="020B0A04020102020204" pitchFamily="34" charset="0"/>
              </a:rPr>
              <a:t>chalam</a:t>
            </a:r>
            <a:r>
              <a:rPr lang="en-US" sz="3200" dirty="0">
                <a:latin typeface="Arial Black" panose="020B0A04020102020204" pitchFamily="34" charset="0"/>
              </a:rPr>
              <a:t> — 	to dream</a:t>
            </a: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1)	to dream (ordinary)</a:t>
            </a: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	to dream (prophetic)</a:t>
            </a: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2)	to be healthy, to be strong</a:t>
            </a: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a)	to be healthy</a:t>
            </a: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b)	to restore to health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40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288</Words>
  <Application>Microsoft Office PowerPoint</Application>
  <PresentationFormat>Widescreen</PresentationFormat>
  <Paragraphs>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 JULIAN</vt:lpstr>
      <vt:lpstr>Arial</vt:lpstr>
      <vt:lpstr>Arial Black</vt:lpstr>
      <vt:lpstr>Century Gothic</vt:lpstr>
      <vt:lpstr>Wingdings 3</vt:lpstr>
      <vt:lpstr>Ion</vt:lpstr>
      <vt:lpstr>KISLEV</vt:lpstr>
      <vt:lpstr>KISLEV</vt:lpstr>
      <vt:lpstr>SAMEKH</vt:lpstr>
      <vt:lpstr>DIVINE PROVIDENCE</vt:lpstr>
      <vt:lpstr>THE MONTH OF VISIONS AND  DREAMS</vt:lpstr>
      <vt:lpstr>PowerPoint Presentation</vt:lpstr>
      <vt:lpstr>PowerPoint Presentation</vt:lpstr>
      <vt:lpstr>PowerPoint Presentation</vt:lpstr>
      <vt:lpstr>RESTORATION FULL RECOVERY</vt:lpstr>
      <vt:lpstr>TRIBE: BENJAMIN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GOODNESS OF THE FATHER</vt:lpstr>
      <vt:lpstr>BENJAMIN: RAVENOUS WOLF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ARCHER A TIME TO FIGHT</vt:lpstr>
      <vt:lpstr>THE MONTH OF COVENANT </vt:lpstr>
      <vt:lpstr>ASK FOR THE RIVER OF LIFE TO 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KISLEV</dc:title>
  <dc:creator>Kimble Love</dc:creator>
  <cp:lastModifiedBy>Kimble Love</cp:lastModifiedBy>
  <cp:revision>1</cp:revision>
  <dcterms:created xsi:type="dcterms:W3CDTF">2018-11-11T13:43:17Z</dcterms:created>
  <dcterms:modified xsi:type="dcterms:W3CDTF">2018-11-11T14:05:58Z</dcterms:modified>
</cp:coreProperties>
</file>